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6" d="100"/>
          <a:sy n="46" d="100"/>
        </p:scale>
        <p:origin x="-1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95B39E0-C61F-014C-8D05-233AF3D4029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762767B-59FA-D247-972D-0CDF54562CE2}" type="datetimeFigureOut">
              <a:rPr lang="en-US" smtClean="0"/>
              <a:t>9/3/14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Improving </a:t>
            </a:r>
            <a:r>
              <a:rPr lang="en-US" dirty="0" err="1" smtClean="0"/>
              <a:t>Infographics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Janette </a:t>
            </a:r>
            <a:r>
              <a:rPr lang="en-US" dirty="0" err="1" smtClean="0"/>
              <a:t>Toral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276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50" y="1870809"/>
            <a:ext cx="6985000" cy="41656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 don’t tell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31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www.smashingmagazine.com</a:t>
            </a:r>
            <a:r>
              <a:rPr lang="en-US" dirty="0"/>
              <a:t>/2011/10/14/the-dos-and-</a:t>
            </a:r>
            <a:r>
              <a:rPr lang="en-US" dirty="0" err="1"/>
              <a:t>donts</a:t>
            </a:r>
            <a:r>
              <a:rPr lang="en-US" dirty="0"/>
              <a:t>-of-</a:t>
            </a:r>
            <a:r>
              <a:rPr lang="en-US" dirty="0" err="1"/>
              <a:t>infographic</a:t>
            </a:r>
            <a:r>
              <a:rPr lang="en-US" dirty="0"/>
              <a:t>-design/</a:t>
            </a:r>
          </a:p>
        </p:txBody>
      </p:sp>
    </p:spTree>
    <p:extLst>
      <p:ext uri="{BB962C8B-B14F-4D97-AF65-F5344CB8AC3E}">
        <p14:creationId xmlns:p14="http://schemas.microsoft.com/office/powerpoint/2010/main" val="3142987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882080"/>
            <a:ext cx="2579298" cy="1143000"/>
          </a:xfrm>
        </p:spPr>
        <p:txBody>
          <a:bodyPr/>
          <a:lstStyle/>
          <a:p>
            <a:r>
              <a:rPr lang="en-US" dirty="0" smtClean="0"/>
              <a:t>Don’t use an Excel chart.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712" y="143556"/>
            <a:ext cx="5092700" cy="635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431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www.smashingmagazine.com</a:t>
            </a:r>
            <a:r>
              <a:rPr lang="en-US" dirty="0"/>
              <a:t>/2011/10/14/the-dos-and-</a:t>
            </a:r>
            <a:r>
              <a:rPr lang="en-US" dirty="0" err="1"/>
              <a:t>donts</a:t>
            </a:r>
            <a:r>
              <a:rPr lang="en-US" dirty="0"/>
              <a:t>-of-</a:t>
            </a:r>
            <a:r>
              <a:rPr lang="en-US" dirty="0" err="1"/>
              <a:t>infographic</a:t>
            </a:r>
            <a:r>
              <a:rPr lang="en-US" dirty="0"/>
              <a:t>-design/</a:t>
            </a:r>
          </a:p>
        </p:txBody>
      </p:sp>
    </p:spTree>
    <p:extLst>
      <p:ext uri="{BB962C8B-B14F-4D97-AF65-F5344CB8AC3E}">
        <p14:creationId xmlns:p14="http://schemas.microsoft.com/office/powerpoint/2010/main" val="3179396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08972"/>
            <a:ext cx="7686136" cy="1143000"/>
          </a:xfrm>
        </p:spPr>
        <p:txBody>
          <a:bodyPr/>
          <a:lstStyle/>
          <a:p>
            <a:r>
              <a:rPr lang="en-US" dirty="0" smtClean="0"/>
              <a:t>Sample chart execution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155" y="1214265"/>
            <a:ext cx="6654800" cy="52451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431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www.smashingmagazine.com</a:t>
            </a:r>
            <a:r>
              <a:rPr lang="en-US" dirty="0"/>
              <a:t>/2011/10/14/the-dos-and-</a:t>
            </a:r>
            <a:r>
              <a:rPr lang="en-US" dirty="0" err="1"/>
              <a:t>donts</a:t>
            </a:r>
            <a:r>
              <a:rPr lang="en-US" dirty="0"/>
              <a:t>-of-</a:t>
            </a:r>
            <a:r>
              <a:rPr lang="en-US" dirty="0" err="1"/>
              <a:t>infographic</a:t>
            </a:r>
            <a:r>
              <a:rPr lang="en-US" dirty="0"/>
              <a:t>-design/</a:t>
            </a:r>
          </a:p>
        </p:txBody>
      </p:sp>
    </p:spTree>
    <p:extLst>
      <p:ext uri="{BB962C8B-B14F-4D97-AF65-F5344CB8AC3E}">
        <p14:creationId xmlns:p14="http://schemas.microsoft.com/office/powerpoint/2010/main" val="138573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08972"/>
            <a:ext cx="7686136" cy="1143000"/>
          </a:xfrm>
        </p:spPr>
        <p:txBody>
          <a:bodyPr/>
          <a:lstStyle/>
          <a:p>
            <a:r>
              <a:rPr lang="en-US" dirty="0" smtClean="0"/>
              <a:t>Typography – watch out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70" y="1969858"/>
            <a:ext cx="6985000" cy="33909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431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www.smashingmagazine.com</a:t>
            </a:r>
            <a:r>
              <a:rPr lang="en-US" dirty="0"/>
              <a:t>/2011/10/14/the-dos-and-</a:t>
            </a:r>
            <a:r>
              <a:rPr lang="en-US" dirty="0" err="1"/>
              <a:t>donts</a:t>
            </a:r>
            <a:r>
              <a:rPr lang="en-US" dirty="0"/>
              <a:t>-of-</a:t>
            </a:r>
            <a:r>
              <a:rPr lang="en-US" dirty="0" err="1"/>
              <a:t>infographic</a:t>
            </a:r>
            <a:r>
              <a:rPr lang="en-US" dirty="0"/>
              <a:t>-design/</a:t>
            </a:r>
          </a:p>
        </p:txBody>
      </p:sp>
    </p:spTree>
    <p:extLst>
      <p:ext uri="{BB962C8B-B14F-4D97-AF65-F5344CB8AC3E}">
        <p14:creationId xmlns:p14="http://schemas.microsoft.com/office/powerpoint/2010/main" val="2002748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08972"/>
            <a:ext cx="7686136" cy="1143000"/>
          </a:xfrm>
        </p:spPr>
        <p:txBody>
          <a:bodyPr/>
          <a:lstStyle/>
          <a:p>
            <a:r>
              <a:rPr lang="en-US" smtClean="0"/>
              <a:t>Typography – watch out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0" y="1282753"/>
            <a:ext cx="6397851" cy="51489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431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www.smashingmagazine.com</a:t>
            </a:r>
            <a:r>
              <a:rPr lang="en-US" dirty="0"/>
              <a:t>/2011/10/14/the-dos-and-</a:t>
            </a:r>
            <a:r>
              <a:rPr lang="en-US" dirty="0" err="1"/>
              <a:t>donts</a:t>
            </a:r>
            <a:r>
              <a:rPr lang="en-US" dirty="0"/>
              <a:t>-of-</a:t>
            </a:r>
            <a:r>
              <a:rPr lang="en-US" dirty="0" err="1"/>
              <a:t>infographic</a:t>
            </a:r>
            <a:r>
              <a:rPr lang="en-US" dirty="0"/>
              <a:t>-design/</a:t>
            </a:r>
          </a:p>
        </p:txBody>
      </p:sp>
    </p:spTree>
    <p:extLst>
      <p:ext uri="{BB962C8B-B14F-4D97-AF65-F5344CB8AC3E}">
        <p14:creationId xmlns:p14="http://schemas.microsoft.com/office/powerpoint/2010/main" val="3743269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08972"/>
            <a:ext cx="7686136" cy="1143000"/>
          </a:xfrm>
        </p:spPr>
        <p:txBody>
          <a:bodyPr/>
          <a:lstStyle/>
          <a:p>
            <a:r>
              <a:rPr lang="en-US" dirty="0" smtClean="0"/>
              <a:t>Typography – watch out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629" y="1148141"/>
            <a:ext cx="5230110" cy="52301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431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www.smashingmagazine.com</a:t>
            </a:r>
            <a:r>
              <a:rPr lang="en-US" dirty="0"/>
              <a:t>/2011/10/14/the-dos-and-</a:t>
            </a:r>
            <a:r>
              <a:rPr lang="en-US" dirty="0" err="1"/>
              <a:t>donts</a:t>
            </a:r>
            <a:r>
              <a:rPr lang="en-US" dirty="0"/>
              <a:t>-of-</a:t>
            </a:r>
            <a:r>
              <a:rPr lang="en-US" dirty="0" err="1"/>
              <a:t>infographic</a:t>
            </a:r>
            <a:r>
              <a:rPr lang="en-US" dirty="0"/>
              <a:t>-design/</a:t>
            </a:r>
          </a:p>
        </p:txBody>
      </p:sp>
    </p:spTree>
    <p:extLst>
      <p:ext uri="{BB962C8B-B14F-4D97-AF65-F5344CB8AC3E}">
        <p14:creationId xmlns:p14="http://schemas.microsoft.com/office/powerpoint/2010/main" val="3903977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7620000" cy="1143000"/>
          </a:xfrm>
        </p:spPr>
        <p:txBody>
          <a:bodyPr/>
          <a:lstStyle/>
          <a:p>
            <a:r>
              <a:rPr lang="en-US" dirty="0" smtClean="0"/>
              <a:t>Avoid problems with </a:t>
            </a:r>
            <a:r>
              <a:rPr lang="en-US" dirty="0" err="1" smtClean="0"/>
              <a:t>infographics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489" y="2349313"/>
            <a:ext cx="6845511" cy="44281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49517" y="632808"/>
            <a:ext cx="28751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Accuracy.</a:t>
            </a:r>
          </a:p>
          <a:p>
            <a:r>
              <a:rPr lang="en-US" sz="3200" dirty="0" smtClean="0"/>
              <a:t>Usability (sizes)</a:t>
            </a:r>
          </a:p>
          <a:p>
            <a:r>
              <a:rPr lang="en-US" sz="3200" dirty="0" smtClean="0"/>
              <a:t>Implementation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15679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Infographics</a:t>
            </a:r>
            <a:r>
              <a:rPr lang="en-US" dirty="0" smtClean="0"/>
              <a:t> Metrics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256" y="1242525"/>
            <a:ext cx="6272114" cy="50908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43255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www.socialmediaexplorer.com</a:t>
            </a:r>
            <a:r>
              <a:rPr lang="en-US" dirty="0"/>
              <a:t>/social-media-measurement/the-</a:t>
            </a:r>
            <a:r>
              <a:rPr lang="en-US" dirty="0" err="1"/>
              <a:t>roi</a:t>
            </a:r>
            <a:r>
              <a:rPr lang="en-US" dirty="0"/>
              <a:t>-of-</a:t>
            </a:r>
            <a:r>
              <a:rPr lang="en-US" dirty="0" err="1"/>
              <a:t>infographics</a:t>
            </a:r>
            <a:r>
              <a:rPr lang="en-US" dirty="0"/>
              <a:t>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527" y="1960415"/>
            <a:ext cx="256362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* Links</a:t>
            </a:r>
          </a:p>
          <a:p>
            <a:r>
              <a:rPr lang="en-US" sz="4000" dirty="0" smtClean="0"/>
              <a:t>* Views</a:t>
            </a:r>
          </a:p>
          <a:p>
            <a:r>
              <a:rPr lang="en-US" sz="4000" dirty="0" smtClean="0"/>
              <a:t>* Search</a:t>
            </a:r>
          </a:p>
          <a:p>
            <a:r>
              <a:rPr lang="en-US" sz="4000" dirty="0" smtClean="0"/>
              <a:t>* Ranking</a:t>
            </a:r>
          </a:p>
          <a:p>
            <a:r>
              <a:rPr lang="en-US" sz="4000" dirty="0" smtClean="0"/>
              <a:t>* Following</a:t>
            </a:r>
          </a:p>
          <a:p>
            <a:r>
              <a:rPr lang="en-US" sz="4000" dirty="0" smtClean="0"/>
              <a:t>* Sharing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97833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5808</TotalTime>
  <Words>229</Words>
  <Application>Microsoft Macintosh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Adjacency</vt:lpstr>
      <vt:lpstr>Improving Infographics</vt:lpstr>
      <vt:lpstr>Show don’t tell</vt:lpstr>
      <vt:lpstr>Don’t use an Excel chart.</vt:lpstr>
      <vt:lpstr>Sample chart execution</vt:lpstr>
      <vt:lpstr>Typography – watch out</vt:lpstr>
      <vt:lpstr>Typography – watch out</vt:lpstr>
      <vt:lpstr>Typography – watch out</vt:lpstr>
      <vt:lpstr>Avoid problems with infographics</vt:lpstr>
      <vt:lpstr>Infographics Metrics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Apple</dc:creator>
  <cp:lastModifiedBy>Apple</cp:lastModifiedBy>
  <cp:revision>5</cp:revision>
  <dcterms:created xsi:type="dcterms:W3CDTF">2014-08-27T10:54:55Z</dcterms:created>
  <dcterms:modified xsi:type="dcterms:W3CDTF">2014-09-03T11:19:20Z</dcterms:modified>
</cp:coreProperties>
</file>