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  <p:sldId id="258" r:id="rId3"/>
    <p:sldId id="257" r:id="rId4"/>
    <p:sldId id="260" r:id="rId5"/>
    <p:sldId id="261" r:id="rId6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65" autoAdjust="0"/>
    <p:restoredTop sz="94660"/>
  </p:normalViewPr>
  <p:slideViewPr>
    <p:cSldViewPr>
      <p:cViewPr varScale="1">
        <p:scale>
          <a:sx n="82" d="100"/>
          <a:sy n="82" d="100"/>
        </p:scale>
        <p:origin x="-2176" y="-112"/>
      </p:cViewPr>
      <p:guideLst>
        <p:guide orient="horz" pos="3203"/>
        <p:guide orient="horz" pos="164"/>
        <p:guide orient="horz" pos="2341"/>
        <p:guide orient="horz" pos="3748"/>
        <p:guide orient="horz" pos="527"/>
        <p:guide pos="3016"/>
        <p:guide pos="4468"/>
        <p:guide pos="5511"/>
        <p:guide pos="2381"/>
        <p:guide pos="1338"/>
        <p:guide pos="29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D3DF2-A77C-43F8-A17A-8BDC07C0D116}" type="datetimeFigureOut">
              <a:rPr lang="da-DK" smtClean="0"/>
              <a:pPr/>
              <a:t>10/4/13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FECC-937C-4854-A914-B491CEE15998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45625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D3DF2-A77C-43F8-A17A-8BDC07C0D116}" type="datetimeFigureOut">
              <a:rPr lang="da-DK" smtClean="0"/>
              <a:pPr/>
              <a:t>10/4/13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FECC-937C-4854-A914-B491CEE15998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21324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D3DF2-A77C-43F8-A17A-8BDC07C0D116}" type="datetimeFigureOut">
              <a:rPr lang="da-DK" smtClean="0"/>
              <a:pPr/>
              <a:t>10/4/13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FECC-937C-4854-A914-B491CEE15998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24188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D3DF2-A77C-43F8-A17A-8BDC07C0D116}" type="datetimeFigureOut">
              <a:rPr lang="da-DK" smtClean="0"/>
              <a:pPr/>
              <a:t>10/4/13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FECC-937C-4854-A914-B491CEE15998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3949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D3DF2-A77C-43F8-A17A-8BDC07C0D116}" type="datetimeFigureOut">
              <a:rPr lang="da-DK" smtClean="0"/>
              <a:pPr/>
              <a:t>10/4/13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FECC-937C-4854-A914-B491CEE15998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45190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D3DF2-A77C-43F8-A17A-8BDC07C0D116}" type="datetimeFigureOut">
              <a:rPr lang="da-DK" smtClean="0"/>
              <a:pPr/>
              <a:t>10/4/13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FECC-937C-4854-A914-B491CEE15998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1725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D3DF2-A77C-43F8-A17A-8BDC07C0D116}" type="datetimeFigureOut">
              <a:rPr lang="da-DK" smtClean="0"/>
              <a:pPr/>
              <a:t>10/4/13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FECC-937C-4854-A914-B491CEE15998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27393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D3DF2-A77C-43F8-A17A-8BDC07C0D116}" type="datetimeFigureOut">
              <a:rPr lang="da-DK" smtClean="0"/>
              <a:pPr/>
              <a:t>10/4/13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FECC-937C-4854-A914-B491CEE15998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78638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D3DF2-A77C-43F8-A17A-8BDC07C0D116}" type="datetimeFigureOut">
              <a:rPr lang="da-DK" smtClean="0"/>
              <a:pPr/>
              <a:t>10/4/13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FECC-937C-4854-A914-B491CEE15998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32394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D3DF2-A77C-43F8-A17A-8BDC07C0D116}" type="datetimeFigureOut">
              <a:rPr lang="da-DK" smtClean="0"/>
              <a:pPr/>
              <a:t>10/4/13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FECC-937C-4854-A914-B491CEE15998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91604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D3DF2-A77C-43F8-A17A-8BDC07C0D116}" type="datetimeFigureOut">
              <a:rPr lang="da-DK" smtClean="0"/>
              <a:pPr/>
              <a:t>10/4/13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FECC-937C-4854-A914-B491CEE15998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88717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276225"/>
            <a:ext cx="8429625" cy="630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D3DF2-A77C-43F8-A17A-8BDC07C0D116}" type="datetimeFigureOut">
              <a:rPr lang="da-DK" smtClean="0"/>
              <a:pPr/>
              <a:t>10/4/13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8FECC-937C-4854-A914-B491CEE15998}" type="slidenum">
              <a:rPr lang="da-DK" smtClean="0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66088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deogram.us/BMY_preview/Business_Model_You_preview.pdf" TargetMode="External"/><Relationship Id="rId4" Type="http://schemas.openxmlformats.org/officeDocument/2006/relationships/hyperlink" Target="http://www.influentialblogger.net/2013/06/what-brings-you-success-head-heart-or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lideshare.net/HFincubator/business-model-generation-1486315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1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Fill up the Porter Gale Funnel Test reflecting your passion as a Real Estate Service Professional.</a:t>
            </a:r>
          </a:p>
          <a:p>
            <a:r>
              <a:rPr lang="en-US" dirty="0" smtClean="0"/>
              <a:t>Fill up the Personal Business Model Canvas showing your desired framework of your business practice.</a:t>
            </a:r>
          </a:p>
          <a:p>
            <a:r>
              <a:rPr lang="en-US" dirty="0" smtClean="0"/>
              <a:t>For every customer defined, create a customer empathy map to document your understanding of them.</a:t>
            </a:r>
          </a:p>
          <a:p>
            <a:pPr lvl="1"/>
            <a:r>
              <a:rPr lang="en-US" dirty="0" smtClean="0"/>
              <a:t>This will serve as input on your digital marketing messages and communications.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8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JEPoY\Work\DigitalFilipino\funnel\funne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65846"/>
            <a:ext cx="5334000" cy="533400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Porter Gale FUNNEL TEST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362200" y="1715869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Passion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0" y="1715869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Passion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3653135"/>
            <a:ext cx="1809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Sweet Spot</a:t>
            </a:r>
            <a:endParaRPr lang="en-US" sz="2400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5562600" y="838200"/>
            <a:ext cx="2133600" cy="4267200"/>
          </a:xfrm>
          <a:prstGeom prst="straightConnector1">
            <a:avLst/>
          </a:prstGeom>
          <a:ln w="22225">
            <a:solidFill>
              <a:schemeClr val="tx1"/>
            </a:solidFill>
            <a:prstDash val="lgDashDot"/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371600" y="838200"/>
            <a:ext cx="2133600" cy="4267200"/>
          </a:xfrm>
          <a:prstGeom prst="straightConnector1">
            <a:avLst/>
          </a:prstGeom>
          <a:ln w="22225">
            <a:solidFill>
              <a:schemeClr val="tx1"/>
            </a:solidFill>
            <a:prstDash val="lgDashDot"/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362200" y="6636760"/>
            <a:ext cx="4343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362200" y="5612736"/>
            <a:ext cx="4343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2362200" y="5612736"/>
            <a:ext cx="0" cy="1024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6705600" y="5612736"/>
            <a:ext cx="0" cy="1024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581400" y="5848290"/>
            <a:ext cx="18092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/>
              <a:t>Purpose</a:t>
            </a:r>
            <a:endParaRPr lang="en-US" sz="2000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0" y="499337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TONE</a:t>
            </a:r>
            <a:endParaRPr lang="en-US" sz="2400" dirty="0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1905000" y="2590800"/>
            <a:ext cx="2667000" cy="129540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505200" y="33528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Passion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82270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539552" y="1628774"/>
            <a:ext cx="1512515" cy="302436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noAutofit/>
          </a:bodyPr>
          <a:lstStyle/>
          <a:p>
            <a:r>
              <a:rPr lang="da-DK" sz="1200" dirty="0" smtClean="0"/>
              <a:t>”Samurai”</a:t>
            </a:r>
          </a:p>
          <a:p>
            <a:endParaRPr lang="da-DK" sz="1200" dirty="0" smtClean="0"/>
          </a:p>
          <a:p>
            <a:r>
              <a:rPr lang="da-DK" sz="1200" dirty="0" err="1" smtClean="0"/>
              <a:t>Educational</a:t>
            </a:r>
            <a:r>
              <a:rPr lang="da-DK" sz="1200" dirty="0" smtClean="0"/>
              <a:t> institutions (UP-ITDC, AIE College, STI, and </a:t>
            </a:r>
            <a:r>
              <a:rPr lang="da-DK" sz="1200" dirty="0" err="1" smtClean="0"/>
              <a:t>Ateneo</a:t>
            </a:r>
            <a:r>
              <a:rPr lang="da-DK" sz="1200" dirty="0" smtClean="0"/>
              <a:t> Rockwell)</a:t>
            </a:r>
          </a:p>
          <a:p>
            <a:endParaRPr lang="da-DK" sz="1200" dirty="0" smtClean="0"/>
          </a:p>
          <a:p>
            <a:r>
              <a:rPr lang="da-DK" sz="1200" dirty="0" err="1" smtClean="0"/>
              <a:t>DigitalFilipino</a:t>
            </a:r>
            <a:r>
              <a:rPr lang="da-DK" sz="1200" dirty="0" smtClean="0"/>
              <a:t> Club </a:t>
            </a:r>
            <a:r>
              <a:rPr lang="da-DK" sz="1200" dirty="0" err="1" smtClean="0"/>
              <a:t>members</a:t>
            </a:r>
            <a:endParaRPr lang="da-DK" sz="1200" dirty="0" smtClean="0"/>
          </a:p>
          <a:p>
            <a:endParaRPr lang="da-DK" sz="1200" dirty="0" smtClean="0"/>
          </a:p>
          <a:p>
            <a:r>
              <a:rPr lang="da-DK" sz="1200" dirty="0" err="1" smtClean="0"/>
              <a:t>eLearning</a:t>
            </a:r>
            <a:r>
              <a:rPr lang="da-DK" sz="1200" dirty="0" smtClean="0"/>
              <a:t> </a:t>
            </a:r>
            <a:r>
              <a:rPr lang="da-DK" sz="1200" dirty="0" err="1" smtClean="0"/>
              <a:t>Edge</a:t>
            </a:r>
            <a:endParaRPr lang="da-DK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2178385" y="1628772"/>
            <a:ext cx="1512515" cy="136842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noAutofit/>
          </a:bodyPr>
          <a:lstStyle/>
          <a:p>
            <a:r>
              <a:rPr lang="da-DK" sz="1200" dirty="0" err="1" smtClean="0"/>
              <a:t>Teaching</a:t>
            </a:r>
            <a:r>
              <a:rPr lang="da-DK" sz="1200" dirty="0" smtClean="0"/>
              <a:t> Face2Face / online</a:t>
            </a:r>
          </a:p>
          <a:p>
            <a:r>
              <a:rPr lang="da-DK" sz="1200" dirty="0" err="1" smtClean="0"/>
              <a:t>Learning</a:t>
            </a:r>
            <a:endParaRPr lang="da-DK" sz="1200" dirty="0" smtClean="0"/>
          </a:p>
          <a:p>
            <a:r>
              <a:rPr lang="da-DK" sz="1200" dirty="0" err="1" smtClean="0"/>
              <a:t>Writing</a:t>
            </a:r>
            <a:r>
              <a:rPr lang="da-DK" sz="1200" dirty="0" smtClean="0"/>
              <a:t> </a:t>
            </a:r>
            <a:r>
              <a:rPr lang="da-DK" sz="1200" dirty="0" err="1" smtClean="0"/>
              <a:t>articles</a:t>
            </a:r>
            <a:endParaRPr lang="da-DK" sz="1200" dirty="0" smtClean="0"/>
          </a:p>
          <a:p>
            <a:r>
              <a:rPr lang="da-DK" sz="1200" dirty="0" err="1" smtClean="0"/>
              <a:t>Consultation</a:t>
            </a:r>
            <a:endParaRPr lang="da-DK" sz="1200" dirty="0" smtClean="0"/>
          </a:p>
          <a:p>
            <a:r>
              <a:rPr lang="da-DK" sz="1200" dirty="0" err="1" smtClean="0"/>
              <a:t>Organize</a:t>
            </a:r>
            <a:r>
              <a:rPr lang="da-DK" sz="1200" dirty="0" smtClean="0"/>
              <a:t> events</a:t>
            </a:r>
            <a:endParaRPr lang="da-DK" sz="1200" dirty="0"/>
          </a:p>
        </p:txBody>
      </p:sp>
      <p:sp>
        <p:nvSpPr>
          <p:cNvPr id="34" name="TextBox 33"/>
          <p:cNvSpPr txBox="1"/>
          <p:nvPr/>
        </p:nvSpPr>
        <p:spPr>
          <a:xfrm>
            <a:off x="3821485" y="1524000"/>
            <a:ext cx="1512515" cy="30241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noAutofit/>
          </a:bodyPr>
          <a:lstStyle/>
          <a:p>
            <a:r>
              <a:rPr lang="da-DK" sz="1200" dirty="0" err="1" smtClean="0"/>
              <a:t>E-Commerce</a:t>
            </a:r>
            <a:r>
              <a:rPr lang="da-DK" sz="1200" dirty="0" smtClean="0"/>
              <a:t> Boot Camp</a:t>
            </a:r>
          </a:p>
          <a:p>
            <a:endParaRPr lang="da-DK" sz="1200" dirty="0" smtClean="0"/>
          </a:p>
          <a:p>
            <a:r>
              <a:rPr lang="da-DK" sz="1200" dirty="0" smtClean="0"/>
              <a:t>Digital </a:t>
            </a:r>
            <a:r>
              <a:rPr lang="da-DK" sz="1200" dirty="0" err="1" smtClean="0"/>
              <a:t>Influencer</a:t>
            </a:r>
            <a:r>
              <a:rPr lang="da-DK" sz="1200" dirty="0" smtClean="0"/>
              <a:t> Boot Camp</a:t>
            </a:r>
          </a:p>
          <a:p>
            <a:endParaRPr lang="da-DK" sz="1200" dirty="0" smtClean="0"/>
          </a:p>
          <a:p>
            <a:r>
              <a:rPr lang="da-DK" sz="1200" dirty="0" smtClean="0"/>
              <a:t>Blog Network</a:t>
            </a:r>
          </a:p>
          <a:p>
            <a:endParaRPr lang="da-DK" sz="1200" dirty="0" smtClean="0"/>
          </a:p>
          <a:p>
            <a:r>
              <a:rPr lang="da-DK" sz="1200" dirty="0" smtClean="0"/>
              <a:t>Software </a:t>
            </a:r>
            <a:r>
              <a:rPr lang="da-DK" sz="1200" dirty="0" err="1" smtClean="0"/>
              <a:t>Process</a:t>
            </a:r>
            <a:r>
              <a:rPr lang="da-DK" sz="1200" dirty="0" smtClean="0"/>
              <a:t> </a:t>
            </a:r>
            <a:r>
              <a:rPr lang="da-DK" sz="1200" dirty="0" err="1" smtClean="0"/>
              <a:t>Improvement</a:t>
            </a:r>
            <a:endParaRPr lang="da-DK" sz="1200" dirty="0" smtClean="0"/>
          </a:p>
          <a:p>
            <a:endParaRPr lang="da-DK" sz="1200" dirty="0" smtClean="0"/>
          </a:p>
          <a:p>
            <a:r>
              <a:rPr lang="da-DK" sz="1200" dirty="0" smtClean="0"/>
              <a:t>Blog &amp; Social Media </a:t>
            </a:r>
            <a:r>
              <a:rPr lang="da-DK" sz="1200" dirty="0" err="1" smtClean="0"/>
              <a:t>Entrepreneur</a:t>
            </a:r>
            <a:r>
              <a:rPr lang="da-DK" sz="1200" dirty="0" smtClean="0"/>
              <a:t> </a:t>
            </a:r>
            <a:r>
              <a:rPr lang="da-DK" sz="1200" dirty="0" err="1" smtClean="0"/>
              <a:t>Course</a:t>
            </a:r>
            <a:endParaRPr lang="da-DK" sz="1200" dirty="0" smtClean="0"/>
          </a:p>
          <a:p>
            <a:endParaRPr lang="da-DK" sz="1200" dirty="0" smtClean="0"/>
          </a:p>
          <a:p>
            <a:r>
              <a:rPr lang="da-DK" sz="1200" dirty="0" err="1" smtClean="0"/>
              <a:t>DigitalFilipino</a:t>
            </a:r>
            <a:r>
              <a:rPr lang="da-DK" sz="1200" dirty="0" smtClean="0"/>
              <a:t> Club</a:t>
            </a:r>
          </a:p>
          <a:p>
            <a:endParaRPr lang="da-DK" sz="1200" dirty="0" smtClean="0"/>
          </a:p>
          <a:p>
            <a:r>
              <a:rPr lang="da-DK" sz="1200" dirty="0" err="1" smtClean="0"/>
              <a:t>DigitalFilipino.com</a:t>
            </a:r>
            <a:endParaRPr lang="da-DK" sz="1200" dirty="0"/>
          </a:p>
        </p:txBody>
      </p:sp>
      <p:sp>
        <p:nvSpPr>
          <p:cNvPr id="35" name="TextBox 34"/>
          <p:cNvSpPr txBox="1"/>
          <p:nvPr/>
        </p:nvSpPr>
        <p:spPr>
          <a:xfrm>
            <a:off x="5479182" y="1628772"/>
            <a:ext cx="1512515" cy="13684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noAutofit/>
          </a:bodyPr>
          <a:lstStyle/>
          <a:p>
            <a:r>
              <a:rPr lang="da-DK" sz="1200" dirty="0" err="1" smtClean="0"/>
              <a:t>One-on-one</a:t>
            </a:r>
            <a:endParaRPr lang="da-DK" sz="1200" dirty="0" smtClean="0"/>
          </a:p>
          <a:p>
            <a:endParaRPr lang="da-DK" sz="1200" dirty="0" smtClean="0"/>
          </a:p>
          <a:p>
            <a:r>
              <a:rPr lang="da-DK" sz="1200" dirty="0" smtClean="0"/>
              <a:t>Online </a:t>
            </a:r>
            <a:r>
              <a:rPr lang="da-DK" sz="1200" dirty="0" err="1" smtClean="0"/>
              <a:t>consultation</a:t>
            </a:r>
            <a:endParaRPr lang="da-DK" sz="1200" dirty="0" smtClean="0"/>
          </a:p>
          <a:p>
            <a:r>
              <a:rPr lang="da-DK" sz="1200" dirty="0" smtClean="0"/>
              <a:t>(online meetings </a:t>
            </a:r>
            <a:r>
              <a:rPr lang="da-DK" sz="1200" dirty="0" err="1" smtClean="0"/>
              <a:t>or</a:t>
            </a:r>
            <a:r>
              <a:rPr lang="da-DK" sz="1200" dirty="0" smtClean="0"/>
              <a:t> </a:t>
            </a:r>
            <a:r>
              <a:rPr lang="da-DK" sz="1200" dirty="0" err="1" smtClean="0"/>
              <a:t>exclusive</a:t>
            </a:r>
            <a:r>
              <a:rPr lang="da-DK" sz="1200" dirty="0" smtClean="0"/>
              <a:t> forums)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092950" y="1447800"/>
            <a:ext cx="1512515" cy="30243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noAutofit/>
          </a:bodyPr>
          <a:lstStyle/>
          <a:p>
            <a:r>
              <a:rPr lang="da-DK" sz="1200" dirty="0" err="1" smtClean="0"/>
              <a:t>E-Commerce</a:t>
            </a:r>
            <a:r>
              <a:rPr lang="da-DK" sz="1200" dirty="0" smtClean="0"/>
              <a:t> </a:t>
            </a:r>
            <a:r>
              <a:rPr lang="da-DK" sz="1200" dirty="0" err="1" smtClean="0"/>
              <a:t>Entrepreneurs</a:t>
            </a:r>
            <a:r>
              <a:rPr lang="da-DK" sz="1200" dirty="0" smtClean="0"/>
              <a:t> </a:t>
            </a:r>
            <a:r>
              <a:rPr lang="da-DK" sz="1200" dirty="0" err="1" smtClean="0"/>
              <a:t>needing</a:t>
            </a:r>
            <a:r>
              <a:rPr lang="da-DK" sz="1200" dirty="0" smtClean="0"/>
              <a:t> </a:t>
            </a:r>
            <a:r>
              <a:rPr lang="da-DK" sz="1200" dirty="0" err="1" smtClean="0"/>
              <a:t>advise</a:t>
            </a:r>
            <a:r>
              <a:rPr lang="da-DK" sz="1200" dirty="0" smtClean="0"/>
              <a:t> </a:t>
            </a:r>
            <a:r>
              <a:rPr lang="da-DK" sz="1200" dirty="0" err="1" smtClean="0"/>
              <a:t>or</a:t>
            </a:r>
            <a:r>
              <a:rPr lang="da-DK" sz="1200" dirty="0" smtClean="0"/>
              <a:t> support.</a:t>
            </a:r>
          </a:p>
          <a:p>
            <a:endParaRPr lang="da-DK" sz="1200" dirty="0" smtClean="0"/>
          </a:p>
          <a:p>
            <a:r>
              <a:rPr lang="da-DK" sz="1200" dirty="0" smtClean="0"/>
              <a:t>Bloggers </a:t>
            </a:r>
            <a:r>
              <a:rPr lang="da-DK" sz="1200" dirty="0" err="1" smtClean="0"/>
              <a:t>wants</a:t>
            </a:r>
            <a:r>
              <a:rPr lang="da-DK" sz="1200" dirty="0" smtClean="0"/>
              <a:t> to </a:t>
            </a:r>
            <a:r>
              <a:rPr lang="da-DK" sz="1200" dirty="0" err="1" smtClean="0"/>
              <a:t>earn</a:t>
            </a:r>
            <a:r>
              <a:rPr lang="da-DK" sz="1200" dirty="0" smtClean="0"/>
              <a:t> </a:t>
            </a:r>
            <a:r>
              <a:rPr lang="da-DK" sz="1200" dirty="0" err="1" smtClean="0"/>
              <a:t>income</a:t>
            </a:r>
            <a:r>
              <a:rPr lang="da-DK" sz="1200" dirty="0" smtClean="0"/>
              <a:t>.</a:t>
            </a:r>
          </a:p>
          <a:p>
            <a:endParaRPr lang="da-DK" sz="1200" dirty="0" smtClean="0"/>
          </a:p>
          <a:p>
            <a:r>
              <a:rPr lang="da-DK" sz="1200" dirty="0" err="1" smtClean="0"/>
              <a:t>Advertisers</a:t>
            </a:r>
            <a:r>
              <a:rPr lang="da-DK" sz="1200" dirty="0" smtClean="0"/>
              <a:t> </a:t>
            </a:r>
            <a:r>
              <a:rPr lang="da-DK" sz="1200" dirty="0" err="1" smtClean="0"/>
              <a:t>reach</a:t>
            </a:r>
            <a:r>
              <a:rPr lang="da-DK" sz="1200" dirty="0" smtClean="0"/>
              <a:t> out to bloggers.</a:t>
            </a:r>
          </a:p>
          <a:p>
            <a:endParaRPr lang="da-DK" sz="1200" dirty="0" smtClean="0"/>
          </a:p>
          <a:p>
            <a:r>
              <a:rPr lang="da-DK" sz="1200" dirty="0" err="1" smtClean="0"/>
              <a:t>Individuals</a:t>
            </a:r>
            <a:r>
              <a:rPr lang="da-DK" sz="1200" dirty="0" smtClean="0"/>
              <a:t> </a:t>
            </a:r>
            <a:r>
              <a:rPr lang="da-DK" sz="1200" dirty="0" err="1" smtClean="0"/>
              <a:t>interested</a:t>
            </a:r>
            <a:r>
              <a:rPr lang="da-DK" sz="1200" dirty="0" smtClean="0"/>
              <a:t> in digital marketing.</a:t>
            </a:r>
          </a:p>
          <a:p>
            <a:endParaRPr lang="da-DK" sz="1200" dirty="0" smtClean="0"/>
          </a:p>
          <a:p>
            <a:r>
              <a:rPr lang="da-DK" sz="1200" dirty="0" err="1" smtClean="0"/>
              <a:t>Companies</a:t>
            </a:r>
            <a:r>
              <a:rPr lang="da-DK" sz="1200" dirty="0" smtClean="0"/>
              <a:t> </a:t>
            </a:r>
            <a:r>
              <a:rPr lang="da-DK" sz="1200" dirty="0" err="1" smtClean="0"/>
              <a:t>need</a:t>
            </a:r>
            <a:r>
              <a:rPr lang="da-DK" sz="1200" dirty="0" smtClean="0"/>
              <a:t> </a:t>
            </a:r>
            <a:r>
              <a:rPr lang="da-DK" sz="1200" dirty="0" err="1" smtClean="0"/>
              <a:t>help</a:t>
            </a:r>
            <a:r>
              <a:rPr lang="da-DK" sz="1200" dirty="0" smtClean="0"/>
              <a:t> in </a:t>
            </a:r>
            <a:r>
              <a:rPr lang="da-DK" sz="1200" dirty="0" err="1" smtClean="0"/>
              <a:t>process</a:t>
            </a:r>
            <a:r>
              <a:rPr lang="da-DK" sz="1200" dirty="0" smtClean="0"/>
              <a:t> </a:t>
            </a:r>
            <a:r>
              <a:rPr lang="da-DK" sz="1200" dirty="0" err="1" smtClean="0"/>
              <a:t>imrpovement</a:t>
            </a:r>
            <a:endParaRPr lang="da-DK" sz="1200" dirty="0"/>
          </a:p>
        </p:txBody>
      </p:sp>
      <p:sp>
        <p:nvSpPr>
          <p:cNvPr id="37" name="TextBox 36"/>
          <p:cNvSpPr txBox="1"/>
          <p:nvPr/>
        </p:nvSpPr>
        <p:spPr>
          <a:xfrm>
            <a:off x="2178385" y="3716338"/>
            <a:ext cx="1512515" cy="9366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noAutofit/>
          </a:bodyPr>
          <a:lstStyle/>
          <a:p>
            <a:r>
              <a:rPr lang="da-DK" sz="1200" dirty="0" err="1" smtClean="0"/>
              <a:t>DigitalFilipino.com</a:t>
            </a:r>
            <a:endParaRPr lang="da-DK" sz="1200" dirty="0" smtClean="0"/>
          </a:p>
          <a:p>
            <a:endParaRPr lang="da-DK" sz="1200" dirty="0" smtClean="0"/>
          </a:p>
          <a:p>
            <a:r>
              <a:rPr lang="da-DK" sz="1200" dirty="0" err="1" smtClean="0"/>
              <a:t>Knowledge</a:t>
            </a:r>
            <a:r>
              <a:rPr lang="da-DK" sz="1200" dirty="0" smtClean="0"/>
              <a:t> </a:t>
            </a:r>
            <a:r>
              <a:rPr lang="da-DK" sz="1200" dirty="0" err="1" smtClean="0"/>
              <a:t>on</a:t>
            </a:r>
            <a:r>
              <a:rPr lang="da-DK" sz="1200" dirty="0" smtClean="0"/>
              <a:t> </a:t>
            </a:r>
            <a:r>
              <a:rPr lang="da-DK" sz="1200" dirty="0" err="1" smtClean="0"/>
              <a:t>e-commerce</a:t>
            </a:r>
            <a:r>
              <a:rPr lang="da-DK" sz="1200" dirty="0" smtClean="0"/>
              <a:t>, digital marketing, </a:t>
            </a:r>
            <a:r>
              <a:rPr lang="da-DK" sz="1200" dirty="0" err="1" smtClean="0"/>
              <a:t>blogging</a:t>
            </a:r>
            <a:endParaRPr lang="da-DK" sz="1200" dirty="0"/>
          </a:p>
        </p:txBody>
      </p:sp>
      <p:sp>
        <p:nvSpPr>
          <p:cNvPr id="38" name="TextBox 37"/>
          <p:cNvSpPr txBox="1"/>
          <p:nvPr/>
        </p:nvSpPr>
        <p:spPr>
          <a:xfrm>
            <a:off x="5479182" y="3716511"/>
            <a:ext cx="1512515" cy="9366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noAutofit/>
          </a:bodyPr>
          <a:lstStyle/>
          <a:p>
            <a:r>
              <a:rPr lang="da-DK" sz="1200" dirty="0" smtClean="0"/>
              <a:t>Social Media</a:t>
            </a:r>
          </a:p>
          <a:p>
            <a:r>
              <a:rPr lang="da-DK" sz="1200" dirty="0" smtClean="0"/>
              <a:t>Blog</a:t>
            </a:r>
          </a:p>
          <a:p>
            <a:r>
              <a:rPr lang="da-DK" sz="1200" dirty="0" err="1" smtClean="0"/>
              <a:t>Webinar</a:t>
            </a:r>
            <a:endParaRPr lang="da-DK" sz="1200" dirty="0" smtClean="0"/>
          </a:p>
          <a:p>
            <a:r>
              <a:rPr lang="da-DK" sz="1200" dirty="0" smtClean="0"/>
              <a:t>Forums</a:t>
            </a:r>
          </a:p>
          <a:p>
            <a:r>
              <a:rPr lang="da-DK" sz="1200" dirty="0" smtClean="0"/>
              <a:t>Mobile, </a:t>
            </a:r>
            <a:r>
              <a:rPr lang="da-DK" sz="1200" dirty="0" err="1" smtClean="0"/>
              <a:t>Email</a:t>
            </a:r>
            <a:endParaRPr lang="da-DK" sz="1200" dirty="0"/>
          </a:p>
        </p:txBody>
      </p:sp>
      <p:sp>
        <p:nvSpPr>
          <p:cNvPr id="39" name="TextBox 38"/>
          <p:cNvSpPr txBox="1"/>
          <p:nvPr/>
        </p:nvSpPr>
        <p:spPr>
          <a:xfrm>
            <a:off x="539552" y="5084762"/>
            <a:ext cx="3960440" cy="8651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noAutofit/>
          </a:bodyPr>
          <a:lstStyle/>
          <a:p>
            <a:r>
              <a:rPr lang="da-DK" sz="1200" dirty="0" smtClean="0"/>
              <a:t>Website, </a:t>
            </a:r>
            <a:r>
              <a:rPr lang="da-DK" sz="1200" dirty="0" err="1" smtClean="0"/>
              <a:t>Books</a:t>
            </a:r>
            <a:endParaRPr lang="da-DK" sz="1200" dirty="0" smtClean="0"/>
          </a:p>
          <a:p>
            <a:r>
              <a:rPr lang="da-DK" sz="1200" dirty="0" err="1" smtClean="0"/>
              <a:t>Webinars</a:t>
            </a:r>
            <a:r>
              <a:rPr lang="da-DK" sz="1200" dirty="0" smtClean="0"/>
              <a:t>,</a:t>
            </a:r>
          </a:p>
          <a:p>
            <a:r>
              <a:rPr lang="da-DK" sz="1200" dirty="0" err="1" smtClean="0"/>
              <a:t>Educational</a:t>
            </a:r>
            <a:r>
              <a:rPr lang="da-DK" sz="1200" dirty="0" smtClean="0"/>
              <a:t> videos</a:t>
            </a:r>
          </a:p>
          <a:p>
            <a:r>
              <a:rPr lang="da-DK" sz="1200" dirty="0" smtClean="0"/>
              <a:t>Boot camps</a:t>
            </a:r>
            <a:endParaRPr lang="da-DK" sz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4645025" y="5084762"/>
            <a:ext cx="3960440" cy="8651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noAutofit/>
          </a:bodyPr>
          <a:lstStyle/>
          <a:p>
            <a:r>
              <a:rPr lang="da-DK" sz="1200" dirty="0" smtClean="0"/>
              <a:t>Club </a:t>
            </a:r>
            <a:r>
              <a:rPr lang="da-DK" sz="1200" dirty="0" err="1" smtClean="0"/>
              <a:t>members</a:t>
            </a:r>
            <a:r>
              <a:rPr lang="da-DK" sz="1200" dirty="0" smtClean="0"/>
              <a:t>, </a:t>
            </a:r>
            <a:r>
              <a:rPr lang="da-DK" sz="1200" dirty="0" err="1" smtClean="0"/>
              <a:t>training</a:t>
            </a:r>
            <a:r>
              <a:rPr lang="da-DK" sz="1200" dirty="0" smtClean="0"/>
              <a:t> </a:t>
            </a:r>
            <a:r>
              <a:rPr lang="da-DK" sz="1200" dirty="0" err="1" smtClean="0"/>
              <a:t>opportunities</a:t>
            </a:r>
            <a:r>
              <a:rPr lang="da-DK" sz="1200" dirty="0" smtClean="0"/>
              <a:t>, </a:t>
            </a:r>
            <a:r>
              <a:rPr lang="da-DK" sz="1200" dirty="0" err="1" smtClean="0"/>
              <a:t>speaking</a:t>
            </a:r>
            <a:r>
              <a:rPr lang="da-DK" sz="1200" dirty="0" smtClean="0"/>
              <a:t> engagements, </a:t>
            </a:r>
            <a:r>
              <a:rPr lang="da-DK" sz="1200" dirty="0" err="1" smtClean="0"/>
              <a:t>recognition</a:t>
            </a:r>
            <a:r>
              <a:rPr lang="da-DK" sz="1200" dirty="0" smtClean="0"/>
              <a:t>, </a:t>
            </a:r>
            <a:r>
              <a:rPr lang="da-DK" sz="1200" dirty="0" err="1" smtClean="0"/>
              <a:t>awards</a:t>
            </a:r>
            <a:r>
              <a:rPr lang="da-DK" sz="1200" dirty="0" smtClean="0"/>
              <a:t>, </a:t>
            </a:r>
            <a:r>
              <a:rPr lang="da-DK" sz="1200" dirty="0" err="1" smtClean="0"/>
              <a:t>friendship</a:t>
            </a:r>
            <a:r>
              <a:rPr lang="da-DK" sz="1200" dirty="0" smtClean="0"/>
              <a:t> </a:t>
            </a:r>
            <a:r>
              <a:rPr lang="da-DK" sz="1200" dirty="0" err="1" smtClean="0"/>
              <a:t>with</a:t>
            </a:r>
            <a:r>
              <a:rPr lang="da-DK" sz="1200" dirty="0" smtClean="0"/>
              <a:t> </a:t>
            </a:r>
            <a:r>
              <a:rPr lang="da-DK" sz="1200" dirty="0" err="1" smtClean="0"/>
              <a:t>community</a:t>
            </a:r>
            <a:r>
              <a:rPr lang="da-DK" sz="1200" dirty="0" smtClean="0"/>
              <a:t> </a:t>
            </a:r>
            <a:r>
              <a:rPr lang="da-DK" sz="1200" dirty="0" err="1" smtClean="0"/>
              <a:t>members</a:t>
            </a:r>
            <a:r>
              <a:rPr lang="da-DK" sz="1200" dirty="0" smtClean="0"/>
              <a:t>, </a:t>
            </a:r>
            <a:r>
              <a:rPr lang="da-DK" sz="1200" dirty="0" err="1" smtClean="0"/>
              <a:t>DigitalFilipino</a:t>
            </a:r>
            <a:r>
              <a:rPr lang="da-DK" sz="1200" dirty="0" smtClean="0"/>
              <a:t> Start up </a:t>
            </a:r>
            <a:r>
              <a:rPr lang="da-DK" sz="1200" smtClean="0"/>
              <a:t>100 Project</a:t>
            </a:r>
            <a:endParaRPr lang="da-DK" sz="1200" dirty="0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5100" y="4797152"/>
            <a:ext cx="561975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9623" y="4797152"/>
            <a:ext cx="5048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3" name="TextBox 42"/>
          <p:cNvSpPr txBox="1"/>
          <p:nvPr/>
        </p:nvSpPr>
        <p:spPr>
          <a:xfrm>
            <a:off x="458813" y="260344"/>
            <a:ext cx="4329087" cy="5762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noAutofit/>
          </a:bodyPr>
          <a:lstStyle/>
          <a:p>
            <a:r>
              <a:rPr lang="da-DK" sz="1200" dirty="0" smtClean="0"/>
              <a:t>Jan</a:t>
            </a:r>
            <a:endParaRPr lang="da-DK" sz="1200" dirty="0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644" y="319658"/>
            <a:ext cx="447675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143000" y="381000"/>
            <a:ext cx="1371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Janette Toral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400800" y="4114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07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018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Business </a:t>
            </a:r>
            <a:r>
              <a:rPr lang="en-US" dirty="0"/>
              <a:t>model generation </a:t>
            </a:r>
            <a:r>
              <a:rPr lang="en-US" dirty="0" smtClean="0"/>
              <a:t> </a:t>
            </a:r>
            <a:r>
              <a:rPr lang="en-US" dirty="0">
                <a:hlinkClick r:id="rId2"/>
              </a:rPr>
              <a:t>http://www.slideshare.net/HFincubator/business-model-generation-</a:t>
            </a:r>
            <a:r>
              <a:rPr lang="en-US" dirty="0" smtClean="0">
                <a:hlinkClick r:id="rId2"/>
              </a:rPr>
              <a:t>14863157</a:t>
            </a:r>
            <a:endParaRPr lang="en-US" dirty="0" smtClean="0"/>
          </a:p>
          <a:p>
            <a:r>
              <a:rPr lang="en-US" dirty="0" smtClean="0"/>
              <a:t>Business model YOU </a:t>
            </a:r>
            <a:r>
              <a:rPr lang="pl-PL" dirty="0">
                <a:hlinkClick r:id="rId3"/>
              </a:rPr>
              <a:t>http://www.ideogram.us/BMY_preview/</a:t>
            </a:r>
            <a:r>
              <a:rPr lang="pl-PL" dirty="0" smtClean="0">
                <a:hlinkClick r:id="rId3"/>
              </a:rPr>
              <a:t>Business_Model_You_preview.pdf</a:t>
            </a:r>
            <a:endParaRPr lang="en-US" dirty="0" smtClean="0"/>
          </a:p>
          <a:p>
            <a:r>
              <a:rPr lang="en-US" dirty="0" smtClean="0"/>
              <a:t>Porter Gale Funnel Test</a:t>
            </a:r>
            <a:r>
              <a:rPr lang="en-US" dirty="0"/>
              <a:t> </a:t>
            </a:r>
            <a:r>
              <a:rPr lang="en-US" dirty="0">
                <a:hlinkClick r:id="rId4"/>
              </a:rPr>
              <a:t>http://www.influentialblogger.net/2013/06/what-brings-you-success-head-heart-</a:t>
            </a:r>
            <a:r>
              <a:rPr lang="en-US" dirty="0" smtClean="0">
                <a:hlinkClick r:id="rId4"/>
              </a:rPr>
              <a:t>or.html</a:t>
            </a:r>
            <a:endParaRPr lang="en-US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3429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293</Words>
  <Application>Microsoft Macintosh PowerPoint</Application>
  <PresentationFormat>On-screen Show (4:3)</PresentationFormat>
  <Paragraphs>69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Lesson 1 Task</vt:lpstr>
      <vt:lpstr>PowerPoint Presentation</vt:lpstr>
      <vt:lpstr>PowerPoint Presentation</vt:lpstr>
      <vt:lpstr>PowerPoint Presentation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2013-02-11T01:33:33Z</dcterms:created>
  <dcterms:modified xsi:type="dcterms:W3CDTF">2013-10-03T22:37:59Z</dcterms:modified>
</cp:coreProperties>
</file>