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9" r:id="rId2"/>
    <p:sldId id="258" r:id="rId3"/>
    <p:sldId id="257" r:id="rId4"/>
    <p:sldId id="260" r:id="rId5"/>
    <p:sldId id="261" r:id="rId6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5" autoAdjust="0"/>
    <p:restoredTop sz="94660"/>
  </p:normalViewPr>
  <p:slideViewPr>
    <p:cSldViewPr>
      <p:cViewPr varScale="1">
        <p:scale>
          <a:sx n="82" d="100"/>
          <a:sy n="82" d="100"/>
        </p:scale>
        <p:origin x="-2176" y="-112"/>
      </p:cViewPr>
      <p:guideLst>
        <p:guide orient="horz" pos="3203"/>
        <p:guide orient="horz" pos="164"/>
        <p:guide orient="horz" pos="2341"/>
        <p:guide orient="horz" pos="3748"/>
        <p:guide orient="horz" pos="527"/>
        <p:guide pos="3016"/>
        <p:guide pos="4468"/>
        <p:guide pos="5511"/>
        <p:guide pos="2381"/>
        <p:guide pos="1338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62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32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18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94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5190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172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39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863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239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160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87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76225"/>
            <a:ext cx="8429625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60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ogram.us/BMY_preview/Business_Model_You_preview.pdf" TargetMode="External"/><Relationship Id="rId4" Type="http://schemas.openxmlformats.org/officeDocument/2006/relationships/hyperlink" Target="http://www.influentialblogger.net/2013/06/what-brings-you-success-head-heart-or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lideshare.net/HFincubator/business-model-generation-148631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1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Fill up the Porter Gale Funnel Test reflecting your passion as a Real Estate Service Professional.</a:t>
            </a:r>
          </a:p>
          <a:p>
            <a:r>
              <a:rPr lang="en-US" dirty="0" smtClean="0"/>
              <a:t>Fill up the Personal Business Model Canvas showing your desired framework of your business practice.</a:t>
            </a:r>
          </a:p>
          <a:p>
            <a:r>
              <a:rPr lang="en-US" dirty="0" smtClean="0"/>
              <a:t>For every customer defined, create a customer empathy map to document your understanding of them.</a:t>
            </a:r>
          </a:p>
          <a:p>
            <a:pPr lvl="1"/>
            <a:r>
              <a:rPr lang="en-US" dirty="0" smtClean="0"/>
              <a:t>This will serve as input on your digital marketing messages and communications.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PoY\Work\DigitalFilipino\funnel\fun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846"/>
            <a:ext cx="5334000" cy="5334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Porter Gale FUNNEL TEST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653135"/>
            <a:ext cx="1809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Sweet Spot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62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62200" y="6636760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62200" y="5612736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3622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7056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81400" y="5848290"/>
            <a:ext cx="1809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Purpose</a:t>
            </a:r>
            <a:endParaRPr lang="en-US" sz="20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99337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TONE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2590800"/>
            <a:ext cx="2667000" cy="12954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052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822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39552" y="1628774"/>
            <a:ext cx="1512515" cy="3024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”Samurai”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institutions (UP-ITDC, AIE College, STI, and </a:t>
            </a:r>
            <a:r>
              <a:rPr lang="da-DK" sz="1200" dirty="0" err="1" smtClean="0"/>
              <a:t>Ateneo</a:t>
            </a:r>
            <a:r>
              <a:rPr lang="da-DK" sz="1200" dirty="0" smtClean="0"/>
              <a:t> Rockwell)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 </a:t>
            </a:r>
            <a:r>
              <a:rPr lang="da-DK" sz="1200" dirty="0" err="1" smtClean="0"/>
              <a:t>members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eLearning</a:t>
            </a:r>
            <a:r>
              <a:rPr lang="da-DK" sz="1200" dirty="0" smtClean="0"/>
              <a:t> </a:t>
            </a:r>
            <a:r>
              <a:rPr lang="da-DK" sz="1200" dirty="0" err="1" smtClean="0"/>
              <a:t>Edge</a:t>
            </a:r>
            <a:endParaRPr lang="da-DK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2178385" y="1628772"/>
            <a:ext cx="1512515" cy="1368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Teaching</a:t>
            </a:r>
            <a:r>
              <a:rPr lang="da-DK" sz="1200" dirty="0" smtClean="0"/>
              <a:t> Face2Face / online</a:t>
            </a:r>
          </a:p>
          <a:p>
            <a:r>
              <a:rPr lang="da-DK" sz="1200" dirty="0" err="1" smtClean="0"/>
              <a:t>Learning</a:t>
            </a:r>
            <a:endParaRPr lang="da-DK" sz="1200" dirty="0" smtClean="0"/>
          </a:p>
          <a:p>
            <a:r>
              <a:rPr lang="da-DK" sz="1200" dirty="0" err="1" smtClean="0"/>
              <a:t>Writing</a:t>
            </a:r>
            <a:r>
              <a:rPr lang="da-DK" sz="1200" dirty="0" smtClean="0"/>
              <a:t> </a:t>
            </a:r>
            <a:r>
              <a:rPr lang="da-DK" sz="1200" dirty="0" err="1" smtClean="0"/>
              <a:t>articles</a:t>
            </a:r>
            <a:endParaRPr lang="da-DK" sz="1200" dirty="0" smtClean="0"/>
          </a:p>
          <a:p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err="1" smtClean="0"/>
              <a:t>Organize</a:t>
            </a:r>
            <a:r>
              <a:rPr lang="da-DK" sz="1200" dirty="0" smtClean="0"/>
              <a:t> events</a:t>
            </a:r>
            <a:endParaRPr lang="da-DK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3821485" y="1524000"/>
            <a:ext cx="1512515" cy="3024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Digital </a:t>
            </a:r>
            <a:r>
              <a:rPr lang="da-DK" sz="1200" dirty="0" err="1" smtClean="0"/>
              <a:t>Influencer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Blog Network</a:t>
            </a:r>
          </a:p>
          <a:p>
            <a:endParaRPr lang="da-DK" sz="1200" dirty="0" smtClean="0"/>
          </a:p>
          <a:p>
            <a:r>
              <a:rPr lang="da-DK" sz="1200" dirty="0" smtClean="0"/>
              <a:t>Software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Improvement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Blog &amp; Social Media </a:t>
            </a:r>
            <a:r>
              <a:rPr lang="da-DK" sz="1200" dirty="0" err="1" smtClean="0"/>
              <a:t>Entrepreneur</a:t>
            </a:r>
            <a:r>
              <a:rPr lang="da-DK" sz="1200" dirty="0" smtClean="0"/>
              <a:t> </a:t>
            </a:r>
            <a:r>
              <a:rPr lang="da-DK" sz="1200" dirty="0" err="1" smtClean="0"/>
              <a:t>Course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DigitalFilipino.com</a:t>
            </a:r>
            <a:endParaRPr lang="da-DK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5479182" y="1628772"/>
            <a:ext cx="1512515" cy="13684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One-on-one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Online </a:t>
            </a:r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smtClean="0"/>
              <a:t>(online meetings </a:t>
            </a:r>
            <a:r>
              <a:rPr lang="da-DK" sz="1200" dirty="0" err="1" smtClean="0"/>
              <a:t>or</a:t>
            </a:r>
            <a:r>
              <a:rPr lang="da-DK" sz="1200" dirty="0" smtClean="0"/>
              <a:t> </a:t>
            </a:r>
            <a:r>
              <a:rPr lang="da-DK" sz="1200" dirty="0" err="1" smtClean="0"/>
              <a:t>exclusive</a:t>
            </a:r>
            <a:r>
              <a:rPr lang="da-DK" sz="1200" dirty="0" smtClean="0"/>
              <a:t> forums)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2950" y="1447800"/>
            <a:ext cx="1512515" cy="3024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</a:t>
            </a:r>
            <a:r>
              <a:rPr lang="da-DK" sz="1200" dirty="0" err="1" smtClean="0"/>
              <a:t>Entrepreneurs</a:t>
            </a:r>
            <a:r>
              <a:rPr lang="da-DK" sz="1200" dirty="0" smtClean="0"/>
              <a:t> </a:t>
            </a:r>
            <a:r>
              <a:rPr lang="da-DK" sz="1200" dirty="0" err="1" smtClean="0"/>
              <a:t>needing</a:t>
            </a:r>
            <a:r>
              <a:rPr lang="da-DK" sz="1200" dirty="0" smtClean="0"/>
              <a:t> </a:t>
            </a:r>
            <a:r>
              <a:rPr lang="da-DK" sz="1200" dirty="0" err="1" smtClean="0"/>
              <a:t>advise</a:t>
            </a:r>
            <a:r>
              <a:rPr lang="da-DK" sz="1200" dirty="0" smtClean="0"/>
              <a:t> </a:t>
            </a:r>
            <a:r>
              <a:rPr lang="da-DK" sz="1200" dirty="0" err="1" smtClean="0"/>
              <a:t>or</a:t>
            </a:r>
            <a:r>
              <a:rPr lang="da-DK" sz="1200" dirty="0" smtClean="0"/>
              <a:t> support.</a:t>
            </a:r>
          </a:p>
          <a:p>
            <a:endParaRPr lang="da-DK" sz="1200" dirty="0" smtClean="0"/>
          </a:p>
          <a:p>
            <a:r>
              <a:rPr lang="da-DK" sz="1200" dirty="0" smtClean="0"/>
              <a:t>Bloggers </a:t>
            </a:r>
            <a:r>
              <a:rPr lang="da-DK" sz="1200" dirty="0" err="1" smtClean="0"/>
              <a:t>wants</a:t>
            </a:r>
            <a:r>
              <a:rPr lang="da-DK" sz="1200" dirty="0" smtClean="0"/>
              <a:t> to </a:t>
            </a:r>
            <a:r>
              <a:rPr lang="da-DK" sz="1200" dirty="0" err="1" smtClean="0"/>
              <a:t>earn</a:t>
            </a:r>
            <a:r>
              <a:rPr lang="da-DK" sz="1200" dirty="0" smtClean="0"/>
              <a:t> </a:t>
            </a:r>
            <a:r>
              <a:rPr lang="da-DK" sz="1200" dirty="0" err="1" smtClean="0"/>
              <a:t>income</a:t>
            </a:r>
            <a:r>
              <a:rPr lang="da-DK" sz="1200" dirty="0" smtClean="0"/>
              <a:t>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Advertisers</a:t>
            </a:r>
            <a:r>
              <a:rPr lang="da-DK" sz="1200" dirty="0" smtClean="0"/>
              <a:t> </a:t>
            </a:r>
            <a:r>
              <a:rPr lang="da-DK" sz="1200" dirty="0" err="1" smtClean="0"/>
              <a:t>reach</a:t>
            </a:r>
            <a:r>
              <a:rPr lang="da-DK" sz="1200" dirty="0" smtClean="0"/>
              <a:t> out to bloggers.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Individuals</a:t>
            </a:r>
            <a:r>
              <a:rPr lang="da-DK" sz="1200" dirty="0" smtClean="0"/>
              <a:t> </a:t>
            </a:r>
            <a:r>
              <a:rPr lang="da-DK" sz="1200" dirty="0" err="1" smtClean="0"/>
              <a:t>interested</a:t>
            </a:r>
            <a:r>
              <a:rPr lang="da-DK" sz="1200" dirty="0" smtClean="0"/>
              <a:t> in digital marketing.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Companies</a:t>
            </a:r>
            <a:r>
              <a:rPr lang="da-DK" sz="1200" dirty="0" smtClean="0"/>
              <a:t> </a:t>
            </a:r>
            <a:r>
              <a:rPr lang="da-DK" sz="1200" dirty="0" err="1" smtClean="0"/>
              <a:t>need</a:t>
            </a:r>
            <a:r>
              <a:rPr lang="da-DK" sz="1200" dirty="0" smtClean="0"/>
              <a:t> </a:t>
            </a:r>
            <a:r>
              <a:rPr lang="da-DK" sz="1200" dirty="0" err="1" smtClean="0"/>
              <a:t>help</a:t>
            </a:r>
            <a:r>
              <a:rPr lang="da-DK" sz="1200" dirty="0" smtClean="0"/>
              <a:t> in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imrpovement</a:t>
            </a:r>
            <a:endParaRPr lang="da-DK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178385" y="3716338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DigitalFilipino.com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Knowledge</a:t>
            </a:r>
            <a:r>
              <a:rPr lang="da-DK" sz="1200" dirty="0" smtClean="0"/>
              <a:t> </a:t>
            </a:r>
            <a:r>
              <a:rPr lang="da-DK" sz="1200" dirty="0" err="1" smtClean="0"/>
              <a:t>on</a:t>
            </a:r>
            <a:r>
              <a:rPr lang="da-DK" sz="1200" dirty="0" smtClean="0"/>
              <a:t> </a:t>
            </a:r>
            <a:r>
              <a:rPr lang="da-DK" sz="1200" dirty="0" err="1" smtClean="0"/>
              <a:t>e-commerce</a:t>
            </a:r>
            <a:r>
              <a:rPr lang="da-DK" sz="1200" dirty="0" smtClean="0"/>
              <a:t>, digital marketing, </a:t>
            </a:r>
            <a:r>
              <a:rPr lang="da-DK" sz="1200" dirty="0" err="1" smtClean="0"/>
              <a:t>blogging</a:t>
            </a:r>
            <a:endParaRPr lang="da-DK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5479182" y="3716511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Social Media</a:t>
            </a:r>
          </a:p>
          <a:p>
            <a:r>
              <a:rPr lang="da-DK" sz="1200" dirty="0" smtClean="0"/>
              <a:t>Blog</a:t>
            </a:r>
          </a:p>
          <a:p>
            <a:r>
              <a:rPr lang="da-DK" sz="1200" dirty="0" err="1" smtClean="0"/>
              <a:t>Webinar</a:t>
            </a:r>
            <a:endParaRPr lang="da-DK" sz="1200" dirty="0" smtClean="0"/>
          </a:p>
          <a:p>
            <a:r>
              <a:rPr lang="da-DK" sz="1200" dirty="0" smtClean="0"/>
              <a:t>Forums</a:t>
            </a:r>
          </a:p>
          <a:p>
            <a:r>
              <a:rPr lang="da-DK" sz="1200" dirty="0" smtClean="0"/>
              <a:t>Mobile, </a:t>
            </a:r>
            <a:r>
              <a:rPr lang="da-DK" sz="1200" dirty="0" err="1" smtClean="0"/>
              <a:t>Email</a:t>
            </a:r>
            <a:endParaRPr lang="da-DK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39552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Website, </a:t>
            </a:r>
            <a:r>
              <a:rPr lang="da-DK" sz="1200" dirty="0" err="1" smtClean="0"/>
              <a:t>Books</a:t>
            </a:r>
            <a:endParaRPr lang="da-DK" sz="1200" dirty="0" smtClean="0"/>
          </a:p>
          <a:p>
            <a:r>
              <a:rPr lang="da-DK" sz="1200" dirty="0" err="1" smtClean="0"/>
              <a:t>Webinars</a:t>
            </a:r>
            <a:r>
              <a:rPr lang="da-DK" sz="1200" dirty="0" smtClean="0"/>
              <a:t>,</a:t>
            </a:r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videos</a:t>
            </a:r>
          </a:p>
          <a:p>
            <a:r>
              <a:rPr lang="da-DK" sz="1200" dirty="0" smtClean="0"/>
              <a:t>Boot camps</a:t>
            </a:r>
            <a:endParaRPr lang="da-DK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4645025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Club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training</a:t>
            </a:r>
            <a:r>
              <a:rPr lang="da-DK" sz="1200" dirty="0" smtClean="0"/>
              <a:t> </a:t>
            </a:r>
            <a:r>
              <a:rPr lang="da-DK" sz="1200" dirty="0" err="1" smtClean="0"/>
              <a:t>opportunities</a:t>
            </a:r>
            <a:r>
              <a:rPr lang="da-DK" sz="1200" dirty="0" smtClean="0"/>
              <a:t>, </a:t>
            </a:r>
            <a:r>
              <a:rPr lang="da-DK" sz="1200" dirty="0" err="1" smtClean="0"/>
              <a:t>speaking</a:t>
            </a:r>
            <a:r>
              <a:rPr lang="da-DK" sz="1200" dirty="0" smtClean="0"/>
              <a:t> engagements, </a:t>
            </a:r>
            <a:r>
              <a:rPr lang="da-DK" sz="1200" dirty="0" err="1" smtClean="0"/>
              <a:t>recognition</a:t>
            </a:r>
            <a:r>
              <a:rPr lang="da-DK" sz="1200" dirty="0" smtClean="0"/>
              <a:t>, </a:t>
            </a:r>
            <a:r>
              <a:rPr lang="da-DK" sz="1200" dirty="0" err="1" smtClean="0"/>
              <a:t>awards</a:t>
            </a:r>
            <a:r>
              <a:rPr lang="da-DK" sz="1200" dirty="0" smtClean="0"/>
              <a:t>, </a:t>
            </a:r>
            <a:r>
              <a:rPr lang="da-DK" sz="1200" dirty="0" err="1" smtClean="0"/>
              <a:t>friendship</a:t>
            </a:r>
            <a:r>
              <a:rPr lang="da-DK" sz="1200" dirty="0" smtClean="0"/>
              <a:t> </a:t>
            </a:r>
            <a:r>
              <a:rPr lang="da-DK" sz="1200" dirty="0" err="1" smtClean="0"/>
              <a:t>with</a:t>
            </a:r>
            <a:r>
              <a:rPr lang="da-DK" sz="1200" dirty="0" smtClean="0"/>
              <a:t> </a:t>
            </a:r>
            <a:r>
              <a:rPr lang="da-DK" sz="1200" dirty="0" err="1" smtClean="0"/>
              <a:t>community</a:t>
            </a:r>
            <a:r>
              <a:rPr lang="da-DK" sz="1200" dirty="0" smtClean="0"/>
              <a:t>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DigitalFilipino</a:t>
            </a:r>
            <a:r>
              <a:rPr lang="da-DK" sz="1200" dirty="0" smtClean="0"/>
              <a:t> Start up </a:t>
            </a:r>
            <a:r>
              <a:rPr lang="da-DK" sz="1200" smtClean="0"/>
              <a:t>100 Project</a:t>
            </a:r>
            <a:endParaRPr lang="da-DK" sz="12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4797152"/>
            <a:ext cx="5619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623" y="4797152"/>
            <a:ext cx="504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458813" y="260344"/>
            <a:ext cx="4329087" cy="576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Jan</a:t>
            </a:r>
            <a:endParaRPr lang="da-DK" sz="12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44" y="319658"/>
            <a:ext cx="4476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43000" y="381000"/>
            <a:ext cx="137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Janette Toral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00800" y="411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18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Business </a:t>
            </a:r>
            <a:r>
              <a:rPr lang="en-US" dirty="0"/>
              <a:t>model generation </a:t>
            </a:r>
            <a:r>
              <a:rPr lang="en-US" dirty="0" smtClean="0"/>
              <a:t> </a:t>
            </a:r>
            <a:r>
              <a:rPr lang="en-US" dirty="0">
                <a:hlinkClick r:id="rId2"/>
              </a:rPr>
              <a:t>http://www.slideshare.net/HFincubator/business-model-generation-</a:t>
            </a:r>
            <a:r>
              <a:rPr lang="en-US" dirty="0" smtClean="0">
                <a:hlinkClick r:id="rId2"/>
              </a:rPr>
              <a:t>14863157</a:t>
            </a:r>
            <a:endParaRPr lang="en-US" dirty="0" smtClean="0"/>
          </a:p>
          <a:p>
            <a:r>
              <a:rPr lang="en-US" dirty="0" smtClean="0"/>
              <a:t>Business model YOU </a:t>
            </a:r>
            <a:r>
              <a:rPr lang="pl-PL" dirty="0">
                <a:hlinkClick r:id="rId3"/>
              </a:rPr>
              <a:t>http://www.ideogram.us/BMY_preview/</a:t>
            </a:r>
            <a:r>
              <a:rPr lang="pl-PL" dirty="0" smtClean="0">
                <a:hlinkClick r:id="rId3"/>
              </a:rPr>
              <a:t>Business_Model_You_preview.pdf</a:t>
            </a:r>
            <a:endParaRPr lang="en-US" dirty="0" smtClean="0"/>
          </a:p>
          <a:p>
            <a:r>
              <a:rPr lang="en-US" dirty="0" smtClean="0"/>
              <a:t>Porter Gale Funnel Test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http://www.influentialblogger.net/2013/06/what-brings-you-success-head-heart-</a:t>
            </a:r>
            <a:r>
              <a:rPr lang="en-US" dirty="0" smtClean="0">
                <a:hlinkClick r:id="rId4"/>
              </a:rPr>
              <a:t>or.html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4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Macintosh PowerPoint</Application>
  <PresentationFormat>On-screen Show (4:3)</PresentationFormat>
  <Paragraphs>69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Lesson 1 Task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2013-02-11T01:33:33Z</dcterms:created>
  <dcterms:modified xsi:type="dcterms:W3CDTF">2013-10-03T22:37:59Z</dcterms:modified>
</cp:coreProperties>
</file>