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58" r:id="rId3"/>
    <p:sldId id="257" r:id="rId4"/>
    <p:sldId id="260" r:id="rId5"/>
    <p:sldId id="261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5" autoAdjust="0"/>
    <p:restoredTop sz="94660"/>
  </p:normalViewPr>
  <p:slideViewPr>
    <p:cSldViewPr>
      <p:cViewPr varScale="1">
        <p:scale>
          <a:sx n="82" d="100"/>
          <a:sy n="82" d="100"/>
        </p:scale>
        <p:origin x="-2176" y="-112"/>
      </p:cViewPr>
      <p:guideLst>
        <p:guide orient="horz" pos="3203"/>
        <p:guide orient="horz" pos="164"/>
        <p:guide orient="horz" pos="2341"/>
        <p:guide orient="horz" pos="3748"/>
        <p:guide orient="horz" pos="527"/>
        <p:guide pos="3016"/>
        <p:guide pos="4468"/>
        <p:guide pos="5511"/>
        <p:guide pos="2381"/>
        <p:guide pos="1338"/>
        <p:guide pos="2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5625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1324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418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949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519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172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739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863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239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160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871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76225"/>
            <a:ext cx="8429625" cy="630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D3DF2-A77C-43F8-A17A-8BDC07C0D116}" type="datetimeFigureOut">
              <a:rPr lang="da-DK" smtClean="0"/>
              <a:pPr/>
              <a:t>10/4/13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8FECC-937C-4854-A914-B491CEE15998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608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ogram.us/BMY_preview/Business_Model_You_preview.pdf" TargetMode="External"/><Relationship Id="rId4" Type="http://schemas.openxmlformats.org/officeDocument/2006/relationships/hyperlink" Target="http://www.influentialblogger.net/2013/06/what-brings-you-success-head-heart-or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lideshare.net/HFincubator/business-model-generation-1486315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1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Fill up the Porter Gale Funnel Test reflecting your passion as a Real Estate Service Professional.</a:t>
            </a:r>
          </a:p>
          <a:p>
            <a:r>
              <a:rPr lang="en-US" dirty="0" smtClean="0"/>
              <a:t>Fill up the Personal Business Model Canvas showing your desired framework of your business practice.</a:t>
            </a:r>
          </a:p>
          <a:p>
            <a:r>
              <a:rPr lang="en-US" dirty="0" smtClean="0"/>
              <a:t>For every customer defined, create a customer empathy map to document your understanding of them.</a:t>
            </a:r>
          </a:p>
          <a:p>
            <a:pPr lvl="1"/>
            <a:r>
              <a:rPr lang="en-US" dirty="0" smtClean="0"/>
              <a:t>This will serve as input on your digital marketing messages and communications.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JEPoY\Work\DigitalFilipino\funnel\funn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5846"/>
            <a:ext cx="5334000" cy="533400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Porter Gale FUNNEL TEST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362200" y="17158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Passion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7158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Passion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3653135"/>
            <a:ext cx="1809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Sweet Spot</a:t>
            </a:r>
            <a:endParaRPr lang="en-US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5562600" y="838200"/>
            <a:ext cx="2133600" cy="4267200"/>
          </a:xfrm>
          <a:prstGeom prst="straightConnector1">
            <a:avLst/>
          </a:prstGeom>
          <a:ln w="22225">
            <a:solidFill>
              <a:schemeClr val="tx1"/>
            </a:solidFill>
            <a:prstDash val="lgDashDot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371600" y="838200"/>
            <a:ext cx="2133600" cy="4267200"/>
          </a:xfrm>
          <a:prstGeom prst="straightConnector1">
            <a:avLst/>
          </a:prstGeom>
          <a:ln w="22225">
            <a:solidFill>
              <a:schemeClr val="tx1"/>
            </a:solidFill>
            <a:prstDash val="lgDashDot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62200" y="6636760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362200" y="5612736"/>
            <a:ext cx="434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362200" y="5612736"/>
            <a:ext cx="0" cy="1024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705600" y="5612736"/>
            <a:ext cx="0" cy="1024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581400" y="5848290"/>
            <a:ext cx="1809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/>
              <a:t>Purpose</a:t>
            </a:r>
            <a:endParaRPr lang="en-US" sz="20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0" y="499337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TONE</a:t>
            </a:r>
            <a:endParaRPr lang="en-US" sz="24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1905000" y="2590800"/>
            <a:ext cx="2667000" cy="12954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505200" y="3352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Passion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8227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539552" y="1628774"/>
            <a:ext cx="1512515" cy="30243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”Samurai”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Educational</a:t>
            </a:r>
            <a:r>
              <a:rPr lang="da-DK" sz="1200" dirty="0" smtClean="0"/>
              <a:t> institutions (UP-ITDC, AIE College, STI, and </a:t>
            </a:r>
            <a:r>
              <a:rPr lang="da-DK" sz="1200" dirty="0" err="1" smtClean="0"/>
              <a:t>Ateneo</a:t>
            </a:r>
            <a:r>
              <a:rPr lang="da-DK" sz="1200" dirty="0" smtClean="0"/>
              <a:t> Rockwell)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DigitalFilipino</a:t>
            </a:r>
            <a:r>
              <a:rPr lang="da-DK" sz="1200" dirty="0" smtClean="0"/>
              <a:t> Club </a:t>
            </a:r>
            <a:r>
              <a:rPr lang="da-DK" sz="1200" dirty="0" err="1" smtClean="0"/>
              <a:t>members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err="1" smtClean="0"/>
              <a:t>eLearning</a:t>
            </a:r>
            <a:r>
              <a:rPr lang="da-DK" sz="1200" dirty="0" smtClean="0"/>
              <a:t> </a:t>
            </a:r>
            <a:r>
              <a:rPr lang="da-DK" sz="1200" dirty="0" err="1" smtClean="0"/>
              <a:t>Edge</a:t>
            </a:r>
            <a:endParaRPr lang="da-DK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2178385" y="1628772"/>
            <a:ext cx="1512515" cy="13684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Teaching</a:t>
            </a:r>
            <a:r>
              <a:rPr lang="da-DK" sz="1200" dirty="0" smtClean="0"/>
              <a:t> Face2Face / online</a:t>
            </a:r>
          </a:p>
          <a:p>
            <a:r>
              <a:rPr lang="da-DK" sz="1200" dirty="0" err="1" smtClean="0"/>
              <a:t>Learning</a:t>
            </a:r>
            <a:endParaRPr lang="da-DK" sz="1200" dirty="0" smtClean="0"/>
          </a:p>
          <a:p>
            <a:r>
              <a:rPr lang="da-DK" sz="1200" dirty="0" err="1" smtClean="0"/>
              <a:t>Writing</a:t>
            </a:r>
            <a:r>
              <a:rPr lang="da-DK" sz="1200" dirty="0" smtClean="0"/>
              <a:t> </a:t>
            </a:r>
            <a:r>
              <a:rPr lang="da-DK" sz="1200" dirty="0" err="1" smtClean="0"/>
              <a:t>articles</a:t>
            </a:r>
            <a:endParaRPr lang="da-DK" sz="1200" dirty="0" smtClean="0"/>
          </a:p>
          <a:p>
            <a:r>
              <a:rPr lang="da-DK" sz="1200" dirty="0" err="1" smtClean="0"/>
              <a:t>Consultation</a:t>
            </a:r>
            <a:endParaRPr lang="da-DK" sz="1200" dirty="0" smtClean="0"/>
          </a:p>
          <a:p>
            <a:r>
              <a:rPr lang="da-DK" sz="1200" dirty="0" err="1" smtClean="0"/>
              <a:t>Organize</a:t>
            </a:r>
            <a:r>
              <a:rPr lang="da-DK" sz="1200" dirty="0" smtClean="0"/>
              <a:t> events</a:t>
            </a:r>
            <a:endParaRPr lang="da-DK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3821485" y="1524000"/>
            <a:ext cx="1512515" cy="30241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E-Commerce</a:t>
            </a:r>
            <a:r>
              <a:rPr lang="da-DK" sz="1200" dirty="0" smtClean="0"/>
              <a:t> Boot Camp</a:t>
            </a:r>
          </a:p>
          <a:p>
            <a:endParaRPr lang="da-DK" sz="1200" dirty="0" smtClean="0"/>
          </a:p>
          <a:p>
            <a:r>
              <a:rPr lang="da-DK" sz="1200" dirty="0" smtClean="0"/>
              <a:t>Digital </a:t>
            </a:r>
            <a:r>
              <a:rPr lang="da-DK" sz="1200" dirty="0" err="1" smtClean="0"/>
              <a:t>Influencer</a:t>
            </a:r>
            <a:r>
              <a:rPr lang="da-DK" sz="1200" dirty="0" smtClean="0"/>
              <a:t> Boot Camp</a:t>
            </a:r>
          </a:p>
          <a:p>
            <a:endParaRPr lang="da-DK" sz="1200" dirty="0" smtClean="0"/>
          </a:p>
          <a:p>
            <a:r>
              <a:rPr lang="da-DK" sz="1200" dirty="0" smtClean="0"/>
              <a:t>Blog Network</a:t>
            </a:r>
          </a:p>
          <a:p>
            <a:endParaRPr lang="da-DK" sz="1200" dirty="0" smtClean="0"/>
          </a:p>
          <a:p>
            <a:r>
              <a:rPr lang="da-DK" sz="1200" dirty="0" smtClean="0"/>
              <a:t>Software </a:t>
            </a:r>
            <a:r>
              <a:rPr lang="da-DK" sz="1200" dirty="0" err="1" smtClean="0"/>
              <a:t>Process</a:t>
            </a:r>
            <a:r>
              <a:rPr lang="da-DK" sz="1200" dirty="0" smtClean="0"/>
              <a:t> </a:t>
            </a:r>
            <a:r>
              <a:rPr lang="da-DK" sz="1200" dirty="0" err="1" smtClean="0"/>
              <a:t>Improvement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smtClean="0"/>
              <a:t>Blog &amp; Social Media </a:t>
            </a:r>
            <a:r>
              <a:rPr lang="da-DK" sz="1200" dirty="0" err="1" smtClean="0"/>
              <a:t>Entrepreneur</a:t>
            </a:r>
            <a:r>
              <a:rPr lang="da-DK" sz="1200" dirty="0" smtClean="0"/>
              <a:t> </a:t>
            </a:r>
            <a:r>
              <a:rPr lang="da-DK" sz="1200" dirty="0" err="1" smtClean="0"/>
              <a:t>Course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err="1" smtClean="0"/>
              <a:t>DigitalFilipino</a:t>
            </a:r>
            <a:r>
              <a:rPr lang="da-DK" sz="1200" dirty="0" smtClean="0"/>
              <a:t> Club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DigitalFilipino.com</a:t>
            </a:r>
            <a:endParaRPr lang="da-DK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479182" y="1628772"/>
            <a:ext cx="1512515" cy="1368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One-on-one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smtClean="0"/>
              <a:t>Online </a:t>
            </a:r>
            <a:r>
              <a:rPr lang="da-DK" sz="1200" dirty="0" err="1" smtClean="0"/>
              <a:t>consultation</a:t>
            </a:r>
            <a:endParaRPr lang="da-DK" sz="1200" dirty="0" smtClean="0"/>
          </a:p>
          <a:p>
            <a:r>
              <a:rPr lang="da-DK" sz="1200" dirty="0" smtClean="0"/>
              <a:t>(online meetings </a:t>
            </a:r>
            <a:r>
              <a:rPr lang="da-DK" sz="1200" dirty="0" err="1" smtClean="0"/>
              <a:t>or</a:t>
            </a:r>
            <a:r>
              <a:rPr lang="da-DK" sz="1200" dirty="0" smtClean="0"/>
              <a:t> </a:t>
            </a:r>
            <a:r>
              <a:rPr lang="da-DK" sz="1200" dirty="0" err="1" smtClean="0"/>
              <a:t>exclusive</a:t>
            </a:r>
            <a:r>
              <a:rPr lang="da-DK" sz="1200" dirty="0" smtClean="0"/>
              <a:t> forums)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92950" y="1447800"/>
            <a:ext cx="1512515" cy="30243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E-Commerce</a:t>
            </a:r>
            <a:r>
              <a:rPr lang="da-DK" sz="1200" dirty="0" smtClean="0"/>
              <a:t> </a:t>
            </a:r>
            <a:r>
              <a:rPr lang="da-DK" sz="1200" dirty="0" err="1" smtClean="0"/>
              <a:t>Entrepreneurs</a:t>
            </a:r>
            <a:r>
              <a:rPr lang="da-DK" sz="1200" dirty="0" smtClean="0"/>
              <a:t> </a:t>
            </a:r>
            <a:r>
              <a:rPr lang="da-DK" sz="1200" dirty="0" err="1" smtClean="0"/>
              <a:t>needing</a:t>
            </a:r>
            <a:r>
              <a:rPr lang="da-DK" sz="1200" dirty="0" smtClean="0"/>
              <a:t> </a:t>
            </a:r>
            <a:r>
              <a:rPr lang="da-DK" sz="1200" dirty="0" err="1" smtClean="0"/>
              <a:t>advise</a:t>
            </a:r>
            <a:r>
              <a:rPr lang="da-DK" sz="1200" dirty="0" smtClean="0"/>
              <a:t> </a:t>
            </a:r>
            <a:r>
              <a:rPr lang="da-DK" sz="1200" dirty="0" err="1" smtClean="0"/>
              <a:t>or</a:t>
            </a:r>
            <a:r>
              <a:rPr lang="da-DK" sz="1200" dirty="0" smtClean="0"/>
              <a:t> support.</a:t>
            </a:r>
          </a:p>
          <a:p>
            <a:endParaRPr lang="da-DK" sz="1200" dirty="0" smtClean="0"/>
          </a:p>
          <a:p>
            <a:r>
              <a:rPr lang="da-DK" sz="1200" dirty="0" smtClean="0"/>
              <a:t>Bloggers </a:t>
            </a:r>
            <a:r>
              <a:rPr lang="da-DK" sz="1200" dirty="0" err="1" smtClean="0"/>
              <a:t>wants</a:t>
            </a:r>
            <a:r>
              <a:rPr lang="da-DK" sz="1200" dirty="0" smtClean="0"/>
              <a:t> to </a:t>
            </a:r>
            <a:r>
              <a:rPr lang="da-DK" sz="1200" dirty="0" err="1" smtClean="0"/>
              <a:t>earn</a:t>
            </a:r>
            <a:r>
              <a:rPr lang="da-DK" sz="1200" dirty="0" smtClean="0"/>
              <a:t> </a:t>
            </a:r>
            <a:r>
              <a:rPr lang="da-DK" sz="1200" dirty="0" err="1" smtClean="0"/>
              <a:t>income</a:t>
            </a:r>
            <a:r>
              <a:rPr lang="da-DK" sz="1200" dirty="0" smtClean="0"/>
              <a:t>.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Advertisers</a:t>
            </a:r>
            <a:r>
              <a:rPr lang="da-DK" sz="1200" dirty="0" smtClean="0"/>
              <a:t> </a:t>
            </a:r>
            <a:r>
              <a:rPr lang="da-DK" sz="1200" dirty="0" err="1" smtClean="0"/>
              <a:t>reach</a:t>
            </a:r>
            <a:r>
              <a:rPr lang="da-DK" sz="1200" dirty="0" smtClean="0"/>
              <a:t> out to bloggers.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Individuals</a:t>
            </a:r>
            <a:r>
              <a:rPr lang="da-DK" sz="1200" dirty="0" smtClean="0"/>
              <a:t> </a:t>
            </a:r>
            <a:r>
              <a:rPr lang="da-DK" sz="1200" dirty="0" err="1" smtClean="0"/>
              <a:t>interested</a:t>
            </a:r>
            <a:r>
              <a:rPr lang="da-DK" sz="1200" dirty="0" smtClean="0"/>
              <a:t> in digital marketing.</a:t>
            </a:r>
          </a:p>
          <a:p>
            <a:endParaRPr lang="da-DK" sz="1200" dirty="0" smtClean="0"/>
          </a:p>
          <a:p>
            <a:r>
              <a:rPr lang="da-DK" sz="1200" dirty="0" err="1" smtClean="0"/>
              <a:t>Companies</a:t>
            </a:r>
            <a:r>
              <a:rPr lang="da-DK" sz="1200" dirty="0" smtClean="0"/>
              <a:t> </a:t>
            </a:r>
            <a:r>
              <a:rPr lang="da-DK" sz="1200" dirty="0" err="1" smtClean="0"/>
              <a:t>need</a:t>
            </a:r>
            <a:r>
              <a:rPr lang="da-DK" sz="1200" dirty="0" smtClean="0"/>
              <a:t> </a:t>
            </a:r>
            <a:r>
              <a:rPr lang="da-DK" sz="1200" dirty="0" err="1" smtClean="0"/>
              <a:t>help</a:t>
            </a:r>
            <a:r>
              <a:rPr lang="da-DK" sz="1200" dirty="0" smtClean="0"/>
              <a:t> in </a:t>
            </a:r>
            <a:r>
              <a:rPr lang="da-DK" sz="1200" dirty="0" err="1" smtClean="0"/>
              <a:t>process</a:t>
            </a:r>
            <a:r>
              <a:rPr lang="da-DK" sz="1200" dirty="0" smtClean="0"/>
              <a:t> </a:t>
            </a:r>
            <a:r>
              <a:rPr lang="da-DK" sz="1200" dirty="0" err="1" smtClean="0"/>
              <a:t>imrpovement</a:t>
            </a:r>
            <a:endParaRPr lang="da-DK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2178385" y="3716338"/>
            <a:ext cx="1512515" cy="9366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err="1" smtClean="0"/>
              <a:t>DigitalFilipino.com</a:t>
            </a:r>
            <a:endParaRPr lang="da-DK" sz="1200" dirty="0" smtClean="0"/>
          </a:p>
          <a:p>
            <a:endParaRPr lang="da-DK" sz="1200" dirty="0" smtClean="0"/>
          </a:p>
          <a:p>
            <a:r>
              <a:rPr lang="da-DK" sz="1200" dirty="0" err="1" smtClean="0"/>
              <a:t>Knowledge</a:t>
            </a:r>
            <a:r>
              <a:rPr lang="da-DK" sz="1200" dirty="0" smtClean="0"/>
              <a:t> </a:t>
            </a:r>
            <a:r>
              <a:rPr lang="da-DK" sz="1200" dirty="0" err="1" smtClean="0"/>
              <a:t>on</a:t>
            </a:r>
            <a:r>
              <a:rPr lang="da-DK" sz="1200" dirty="0" smtClean="0"/>
              <a:t> </a:t>
            </a:r>
            <a:r>
              <a:rPr lang="da-DK" sz="1200" dirty="0" err="1" smtClean="0"/>
              <a:t>e-commerce</a:t>
            </a:r>
            <a:r>
              <a:rPr lang="da-DK" sz="1200" dirty="0" smtClean="0"/>
              <a:t>, digital marketing, </a:t>
            </a:r>
            <a:r>
              <a:rPr lang="da-DK" sz="1200" dirty="0" err="1" smtClean="0"/>
              <a:t>blogging</a:t>
            </a:r>
            <a:endParaRPr lang="da-DK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5479182" y="3716511"/>
            <a:ext cx="1512515" cy="9366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Social Media</a:t>
            </a:r>
          </a:p>
          <a:p>
            <a:r>
              <a:rPr lang="da-DK" sz="1200" dirty="0" smtClean="0"/>
              <a:t>Blog</a:t>
            </a:r>
          </a:p>
          <a:p>
            <a:r>
              <a:rPr lang="da-DK" sz="1200" dirty="0" err="1" smtClean="0"/>
              <a:t>Webinar</a:t>
            </a:r>
            <a:endParaRPr lang="da-DK" sz="1200" dirty="0" smtClean="0"/>
          </a:p>
          <a:p>
            <a:r>
              <a:rPr lang="da-DK" sz="1200" dirty="0" smtClean="0"/>
              <a:t>Forums</a:t>
            </a:r>
          </a:p>
          <a:p>
            <a:r>
              <a:rPr lang="da-DK" sz="1200" dirty="0" smtClean="0"/>
              <a:t>Mobile, </a:t>
            </a:r>
            <a:r>
              <a:rPr lang="da-DK" sz="1200" dirty="0" err="1" smtClean="0"/>
              <a:t>Email</a:t>
            </a:r>
            <a:endParaRPr lang="da-DK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539552" y="5084762"/>
            <a:ext cx="3960440" cy="8651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Website, </a:t>
            </a:r>
            <a:r>
              <a:rPr lang="da-DK" sz="1200" dirty="0" err="1" smtClean="0"/>
              <a:t>Books</a:t>
            </a:r>
            <a:endParaRPr lang="da-DK" sz="1200" dirty="0" smtClean="0"/>
          </a:p>
          <a:p>
            <a:r>
              <a:rPr lang="da-DK" sz="1200" dirty="0" err="1" smtClean="0"/>
              <a:t>Webinars</a:t>
            </a:r>
            <a:r>
              <a:rPr lang="da-DK" sz="1200" dirty="0" smtClean="0"/>
              <a:t>,</a:t>
            </a:r>
          </a:p>
          <a:p>
            <a:r>
              <a:rPr lang="da-DK" sz="1200" dirty="0" err="1" smtClean="0"/>
              <a:t>Educational</a:t>
            </a:r>
            <a:r>
              <a:rPr lang="da-DK" sz="1200" dirty="0" smtClean="0"/>
              <a:t> videos</a:t>
            </a:r>
          </a:p>
          <a:p>
            <a:r>
              <a:rPr lang="da-DK" sz="1200" dirty="0" smtClean="0"/>
              <a:t>Boot camps</a:t>
            </a:r>
            <a:endParaRPr lang="da-DK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4645025" y="5084762"/>
            <a:ext cx="3960440" cy="8651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Club </a:t>
            </a:r>
            <a:r>
              <a:rPr lang="da-DK" sz="1200" dirty="0" err="1" smtClean="0"/>
              <a:t>members</a:t>
            </a:r>
            <a:r>
              <a:rPr lang="da-DK" sz="1200" dirty="0" smtClean="0"/>
              <a:t>, </a:t>
            </a:r>
            <a:r>
              <a:rPr lang="da-DK" sz="1200" dirty="0" err="1" smtClean="0"/>
              <a:t>training</a:t>
            </a:r>
            <a:r>
              <a:rPr lang="da-DK" sz="1200" dirty="0" smtClean="0"/>
              <a:t> </a:t>
            </a:r>
            <a:r>
              <a:rPr lang="da-DK" sz="1200" dirty="0" err="1" smtClean="0"/>
              <a:t>opportunities</a:t>
            </a:r>
            <a:r>
              <a:rPr lang="da-DK" sz="1200" dirty="0" smtClean="0"/>
              <a:t>, </a:t>
            </a:r>
            <a:r>
              <a:rPr lang="da-DK" sz="1200" dirty="0" err="1" smtClean="0"/>
              <a:t>speaking</a:t>
            </a:r>
            <a:r>
              <a:rPr lang="da-DK" sz="1200" dirty="0" smtClean="0"/>
              <a:t> engagements, </a:t>
            </a:r>
            <a:r>
              <a:rPr lang="da-DK" sz="1200" dirty="0" err="1" smtClean="0"/>
              <a:t>recognition</a:t>
            </a:r>
            <a:r>
              <a:rPr lang="da-DK" sz="1200" dirty="0" smtClean="0"/>
              <a:t>, </a:t>
            </a:r>
            <a:r>
              <a:rPr lang="da-DK" sz="1200" dirty="0" err="1" smtClean="0"/>
              <a:t>awards</a:t>
            </a:r>
            <a:r>
              <a:rPr lang="da-DK" sz="1200" dirty="0" smtClean="0"/>
              <a:t>, </a:t>
            </a:r>
            <a:r>
              <a:rPr lang="da-DK" sz="1200" dirty="0" err="1" smtClean="0"/>
              <a:t>friendship</a:t>
            </a:r>
            <a:r>
              <a:rPr lang="da-DK" sz="1200" dirty="0" smtClean="0"/>
              <a:t> </a:t>
            </a:r>
            <a:r>
              <a:rPr lang="da-DK" sz="1200" dirty="0" err="1" smtClean="0"/>
              <a:t>with</a:t>
            </a:r>
            <a:r>
              <a:rPr lang="da-DK" sz="1200" dirty="0" smtClean="0"/>
              <a:t> </a:t>
            </a:r>
            <a:r>
              <a:rPr lang="da-DK" sz="1200" dirty="0" err="1" smtClean="0"/>
              <a:t>community</a:t>
            </a:r>
            <a:r>
              <a:rPr lang="da-DK" sz="1200" dirty="0" smtClean="0"/>
              <a:t> </a:t>
            </a:r>
            <a:r>
              <a:rPr lang="da-DK" sz="1200" dirty="0" err="1" smtClean="0"/>
              <a:t>members</a:t>
            </a:r>
            <a:r>
              <a:rPr lang="da-DK" sz="1200" dirty="0" smtClean="0"/>
              <a:t>, </a:t>
            </a:r>
            <a:r>
              <a:rPr lang="da-DK" sz="1200" dirty="0" err="1" smtClean="0"/>
              <a:t>DigitalFilipino</a:t>
            </a:r>
            <a:r>
              <a:rPr lang="da-DK" sz="1200" dirty="0" smtClean="0"/>
              <a:t> Start up </a:t>
            </a:r>
            <a:r>
              <a:rPr lang="da-DK" sz="1200" smtClean="0"/>
              <a:t>100 Project</a:t>
            </a:r>
            <a:endParaRPr lang="da-DK" sz="12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100" y="4797152"/>
            <a:ext cx="5619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623" y="4797152"/>
            <a:ext cx="5048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TextBox 42"/>
          <p:cNvSpPr txBox="1"/>
          <p:nvPr/>
        </p:nvSpPr>
        <p:spPr>
          <a:xfrm>
            <a:off x="458813" y="260344"/>
            <a:ext cx="4329087" cy="5762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r>
              <a:rPr lang="da-DK" sz="1200" dirty="0" smtClean="0"/>
              <a:t>Jan</a:t>
            </a:r>
            <a:endParaRPr lang="da-DK" sz="1200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44" y="319658"/>
            <a:ext cx="44767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143000" y="381000"/>
            <a:ext cx="1371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Janette Toral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00800" y="4114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7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018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Business </a:t>
            </a:r>
            <a:r>
              <a:rPr lang="en-US" dirty="0"/>
              <a:t>model generation </a:t>
            </a:r>
            <a:r>
              <a:rPr lang="en-US" dirty="0" smtClean="0"/>
              <a:t> </a:t>
            </a:r>
            <a:r>
              <a:rPr lang="en-US" dirty="0">
                <a:hlinkClick r:id="rId2"/>
              </a:rPr>
              <a:t>http://www.slideshare.net/HFincubator/business-model-generation-</a:t>
            </a:r>
            <a:r>
              <a:rPr lang="en-US" dirty="0" smtClean="0">
                <a:hlinkClick r:id="rId2"/>
              </a:rPr>
              <a:t>14863157</a:t>
            </a:r>
            <a:endParaRPr lang="en-US" dirty="0" smtClean="0"/>
          </a:p>
          <a:p>
            <a:r>
              <a:rPr lang="en-US" dirty="0" smtClean="0"/>
              <a:t>Business model YOU </a:t>
            </a:r>
            <a:r>
              <a:rPr lang="pl-PL" dirty="0">
                <a:hlinkClick r:id="rId3"/>
              </a:rPr>
              <a:t>http://www.ideogram.us/BMY_preview/</a:t>
            </a:r>
            <a:r>
              <a:rPr lang="pl-PL" dirty="0" smtClean="0">
                <a:hlinkClick r:id="rId3"/>
              </a:rPr>
              <a:t>Business_Model_You_preview.pdf</a:t>
            </a:r>
            <a:endParaRPr lang="en-US" dirty="0" smtClean="0"/>
          </a:p>
          <a:p>
            <a:r>
              <a:rPr lang="en-US" dirty="0" smtClean="0"/>
              <a:t>Porter Gale Funnel Test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http://www.influentialblogger.net/2013/06/what-brings-you-success-head-heart-</a:t>
            </a:r>
            <a:r>
              <a:rPr lang="en-US" dirty="0" smtClean="0">
                <a:hlinkClick r:id="rId4"/>
              </a:rPr>
              <a:t>or.html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42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Macintosh PowerPoint</Application>
  <PresentationFormat>On-screen Show (4:3)</PresentationFormat>
  <Paragraphs>69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Lesson 1 Task</vt:lpstr>
      <vt:lpstr>PowerPoint Presentation</vt:lpstr>
      <vt:lpstr>PowerPoint Presentation</vt:lpstr>
      <vt:lpstr>PowerPoint Presentation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2013-02-11T01:33:33Z</dcterms:created>
  <dcterms:modified xsi:type="dcterms:W3CDTF">2013-10-03T22:37:59Z</dcterms:modified>
</cp:coreProperties>
</file>